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4" r:id="rId1"/>
    <p:sldMasterId id="2147483912" r:id="rId2"/>
  </p:sldMasterIdLst>
  <p:notesMasterIdLst>
    <p:notesMasterId r:id="rId16"/>
  </p:notesMasterIdLst>
  <p:sldIdLst>
    <p:sldId id="563" r:id="rId3"/>
    <p:sldId id="282" r:id="rId4"/>
    <p:sldId id="588" r:id="rId5"/>
    <p:sldId id="562" r:id="rId6"/>
    <p:sldId id="518" r:id="rId7"/>
    <p:sldId id="565" r:id="rId8"/>
    <p:sldId id="586" r:id="rId9"/>
    <p:sldId id="585" r:id="rId10"/>
    <p:sldId id="584" r:id="rId11"/>
    <p:sldId id="587" r:id="rId12"/>
    <p:sldId id="412" r:id="rId13"/>
    <p:sldId id="530" r:id="rId14"/>
    <p:sldId id="447" r:id="rId15"/>
  </p:sldIdLst>
  <p:sldSz cx="12192000" cy="6858000"/>
  <p:notesSz cx="6858000" cy="9144000"/>
  <p:custDataLst>
    <p:tags r:id="rId17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9059"/>
    <a:srgbClr val="1356CB"/>
    <a:srgbClr val="E7E6E7"/>
    <a:srgbClr val="FFDA56"/>
    <a:srgbClr val="FF7E9C"/>
    <a:srgbClr val="C6D9F1"/>
    <a:srgbClr val="FF66CC"/>
    <a:srgbClr val="283593"/>
    <a:srgbClr val="C35300"/>
    <a:srgbClr val="2B995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676" autoAdjust="0"/>
    <p:restoredTop sz="88413" autoAdjust="0"/>
  </p:normalViewPr>
  <p:slideViewPr>
    <p:cSldViewPr snapToGrid="0">
      <p:cViewPr varScale="1">
        <p:scale>
          <a:sx n="53" d="100"/>
          <a:sy n="53" d="100"/>
        </p:scale>
        <p:origin x="1156" y="32"/>
      </p:cViewPr>
      <p:guideLst/>
    </p:cSldViewPr>
  </p:slideViewPr>
  <p:notesTextViewPr>
    <p:cViewPr>
      <p:scale>
        <a:sx n="150" d="100"/>
        <a:sy n="15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ags" Target="tags/tag1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2A7E868-5BE8-4E4E-9423-F4A66A27A7E5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0E7425B1-D54F-4C81-9E4F-ABF5C6C5257F}">
      <dgm:prSet phldrT="[Text]"/>
      <dgm:spPr/>
      <dgm:t>
        <a:bodyPr/>
        <a:lstStyle/>
        <a:p>
          <a:r>
            <a:rPr lang="vi-VN" b="0" i="0">
              <a:latin typeface="Cambria" panose="02040503050406030204" pitchFamily="18" charset="0"/>
              <a:ea typeface="Cambria" panose="02040503050406030204" pitchFamily="18" charset="0"/>
            </a:rPr>
            <a:t>Trình bày </a:t>
          </a:r>
          <a:r>
            <a:rPr lang="en-US" b="0" i="0">
              <a:latin typeface="Cambria" panose="02040503050406030204" pitchFamily="18" charset="0"/>
              <a:ea typeface="Cambria" panose="02040503050406030204" pitchFamily="18" charset="0"/>
            </a:rPr>
            <a:t>được cách chèn chữ nghệ thuật</a:t>
          </a:r>
          <a:endParaRPr lang="en-US"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FB6A757B-3A9F-4C0E-8329-494D4FC1EADF}" type="parTrans" cxnId="{49EB15C0-6E40-4E40-9769-DFA0DF58F1FF}">
      <dgm:prSet/>
      <dgm:spPr/>
      <dgm:t>
        <a:bodyPr/>
        <a:lstStyle/>
        <a:p>
          <a:endParaRPr lang="en-US"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0E6C7B7E-3A42-41CD-9599-5CC03130CAAC}" type="sibTrans" cxnId="{49EB15C0-6E40-4E40-9769-DFA0DF58F1FF}">
      <dgm:prSet/>
      <dgm:spPr/>
      <dgm:t>
        <a:bodyPr/>
        <a:lstStyle/>
        <a:p>
          <a:endParaRPr lang="en-US"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FE7639DB-B821-481A-AFD6-670C569B9305}">
      <dgm:prSet phldrT="[Text]"/>
      <dgm:spPr/>
      <dgm:t>
        <a:bodyPr/>
        <a:lstStyle/>
        <a:p>
          <a:r>
            <a:rPr lang="en-US" b="0" i="0">
              <a:latin typeface="Cambria" panose="02040503050406030204" pitchFamily="18" charset="0"/>
              <a:ea typeface="Cambria" panose="02040503050406030204" pitchFamily="18" charset="0"/>
            </a:rPr>
            <a:t>Vận dụng chèn chữ nghệ thuật vào văn bản</a:t>
          </a:r>
          <a:endParaRPr lang="en-US"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93CBAE15-E204-4911-B11A-D0E5FBD4DB45}" type="parTrans" cxnId="{9908999F-4216-450E-9E27-96F75069D9C8}">
      <dgm:prSet/>
      <dgm:spPr/>
      <dgm:t>
        <a:bodyPr/>
        <a:lstStyle/>
        <a:p>
          <a:endParaRPr lang="en-US"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FFD66FFB-7C09-4C9B-A813-BD519316D7F1}" type="sibTrans" cxnId="{9908999F-4216-450E-9E27-96F75069D9C8}">
      <dgm:prSet/>
      <dgm:spPr/>
      <dgm:t>
        <a:bodyPr/>
        <a:lstStyle/>
        <a:p>
          <a:endParaRPr lang="en-US">
            <a:latin typeface="Cambria" panose="02040503050406030204" pitchFamily="18" charset="0"/>
            <a:ea typeface="Cambria" panose="02040503050406030204" pitchFamily="18" charset="0"/>
          </a:endParaRPr>
        </a:p>
      </dgm:t>
    </dgm:pt>
    <dgm:pt modelId="{C162AF72-036A-4D71-8F73-1012CD16590F}" type="pres">
      <dgm:prSet presAssocID="{82A7E868-5BE8-4E4E-9423-F4A66A27A7E5}" presName="Name0" presStyleCnt="0">
        <dgm:presLayoutVars>
          <dgm:chMax val="7"/>
          <dgm:chPref val="7"/>
          <dgm:dir/>
        </dgm:presLayoutVars>
      </dgm:prSet>
      <dgm:spPr/>
    </dgm:pt>
    <dgm:pt modelId="{6492E1E5-183E-4F0F-9E8B-9FB48DD2B10E}" type="pres">
      <dgm:prSet presAssocID="{82A7E868-5BE8-4E4E-9423-F4A66A27A7E5}" presName="Name1" presStyleCnt="0"/>
      <dgm:spPr/>
    </dgm:pt>
    <dgm:pt modelId="{1BDC0C96-52BD-43D5-AC7B-2E20D711CD47}" type="pres">
      <dgm:prSet presAssocID="{82A7E868-5BE8-4E4E-9423-F4A66A27A7E5}" presName="cycle" presStyleCnt="0"/>
      <dgm:spPr/>
    </dgm:pt>
    <dgm:pt modelId="{B729E53C-DBB6-4A92-8DFB-3A9E1760F63F}" type="pres">
      <dgm:prSet presAssocID="{82A7E868-5BE8-4E4E-9423-F4A66A27A7E5}" presName="srcNode" presStyleLbl="node1" presStyleIdx="0" presStyleCnt="2"/>
      <dgm:spPr/>
    </dgm:pt>
    <dgm:pt modelId="{3A042B5C-4643-49F9-8333-38A4331B175E}" type="pres">
      <dgm:prSet presAssocID="{82A7E868-5BE8-4E4E-9423-F4A66A27A7E5}" presName="conn" presStyleLbl="parChTrans1D2" presStyleIdx="0" presStyleCnt="1"/>
      <dgm:spPr/>
    </dgm:pt>
    <dgm:pt modelId="{0448481D-01FE-4CB5-8BB5-1CD4D2C59CCF}" type="pres">
      <dgm:prSet presAssocID="{82A7E868-5BE8-4E4E-9423-F4A66A27A7E5}" presName="extraNode" presStyleLbl="node1" presStyleIdx="0" presStyleCnt="2"/>
      <dgm:spPr/>
    </dgm:pt>
    <dgm:pt modelId="{08A9DF32-E635-478A-A48B-5D99AB89A470}" type="pres">
      <dgm:prSet presAssocID="{82A7E868-5BE8-4E4E-9423-F4A66A27A7E5}" presName="dstNode" presStyleLbl="node1" presStyleIdx="0" presStyleCnt="2"/>
      <dgm:spPr/>
    </dgm:pt>
    <dgm:pt modelId="{60405739-85D1-4942-9D9E-ADA895A981D7}" type="pres">
      <dgm:prSet presAssocID="{0E7425B1-D54F-4C81-9E4F-ABF5C6C5257F}" presName="text_1" presStyleLbl="node1" presStyleIdx="0" presStyleCnt="2">
        <dgm:presLayoutVars>
          <dgm:bulletEnabled val="1"/>
        </dgm:presLayoutVars>
      </dgm:prSet>
      <dgm:spPr/>
    </dgm:pt>
    <dgm:pt modelId="{B88B5219-C9D6-4316-ABBD-408F5CFFA91F}" type="pres">
      <dgm:prSet presAssocID="{0E7425B1-D54F-4C81-9E4F-ABF5C6C5257F}" presName="accent_1" presStyleCnt="0"/>
      <dgm:spPr/>
    </dgm:pt>
    <dgm:pt modelId="{25F38755-E015-43D6-A979-F00A273246AE}" type="pres">
      <dgm:prSet presAssocID="{0E7425B1-D54F-4C81-9E4F-ABF5C6C5257F}" presName="accentRepeatNode" presStyleLbl="solidFgAcc1" presStyleIdx="0" presStyleCnt="2"/>
      <dgm:spPr/>
    </dgm:pt>
    <dgm:pt modelId="{23C2B346-1C3D-4CE2-AAE3-C63B3B5F1CDA}" type="pres">
      <dgm:prSet presAssocID="{FE7639DB-B821-481A-AFD6-670C569B9305}" presName="text_2" presStyleLbl="node1" presStyleIdx="1" presStyleCnt="2">
        <dgm:presLayoutVars>
          <dgm:bulletEnabled val="1"/>
        </dgm:presLayoutVars>
      </dgm:prSet>
      <dgm:spPr/>
    </dgm:pt>
    <dgm:pt modelId="{1CA24842-97F7-4B25-89BA-50253F8D6930}" type="pres">
      <dgm:prSet presAssocID="{FE7639DB-B821-481A-AFD6-670C569B9305}" presName="accent_2" presStyleCnt="0"/>
      <dgm:spPr/>
    </dgm:pt>
    <dgm:pt modelId="{0FC55A4C-D008-4296-A8A0-BBE756ED83F1}" type="pres">
      <dgm:prSet presAssocID="{FE7639DB-B821-481A-AFD6-670C569B9305}" presName="accentRepeatNode" presStyleLbl="solidFgAcc1" presStyleIdx="1" presStyleCnt="2"/>
      <dgm:spPr/>
    </dgm:pt>
  </dgm:ptLst>
  <dgm:cxnLst>
    <dgm:cxn modelId="{D4EBEF01-D6F2-434C-BAB1-2DA8CDEC9BA4}" type="presOf" srcId="{0E7425B1-D54F-4C81-9E4F-ABF5C6C5257F}" destId="{60405739-85D1-4942-9D9E-ADA895A981D7}" srcOrd="0" destOrd="0" presId="urn:microsoft.com/office/officeart/2008/layout/VerticalCurvedList"/>
    <dgm:cxn modelId="{6501F907-3838-4424-B3B0-26A90DFEFF32}" type="presOf" srcId="{0E6C7B7E-3A42-41CD-9599-5CC03130CAAC}" destId="{3A042B5C-4643-49F9-8333-38A4331B175E}" srcOrd="0" destOrd="0" presId="urn:microsoft.com/office/officeart/2008/layout/VerticalCurvedList"/>
    <dgm:cxn modelId="{2413E00D-8AE7-479E-AC88-50EDB5065A0B}" type="presOf" srcId="{82A7E868-5BE8-4E4E-9423-F4A66A27A7E5}" destId="{C162AF72-036A-4D71-8F73-1012CD16590F}" srcOrd="0" destOrd="0" presId="urn:microsoft.com/office/officeart/2008/layout/VerticalCurvedList"/>
    <dgm:cxn modelId="{CBDF8D28-3CB0-4176-B13D-5C43974558E1}" type="presOf" srcId="{FE7639DB-B821-481A-AFD6-670C569B9305}" destId="{23C2B346-1C3D-4CE2-AAE3-C63B3B5F1CDA}" srcOrd="0" destOrd="0" presId="urn:microsoft.com/office/officeart/2008/layout/VerticalCurvedList"/>
    <dgm:cxn modelId="{9908999F-4216-450E-9E27-96F75069D9C8}" srcId="{82A7E868-5BE8-4E4E-9423-F4A66A27A7E5}" destId="{FE7639DB-B821-481A-AFD6-670C569B9305}" srcOrd="1" destOrd="0" parTransId="{93CBAE15-E204-4911-B11A-D0E5FBD4DB45}" sibTransId="{FFD66FFB-7C09-4C9B-A813-BD519316D7F1}"/>
    <dgm:cxn modelId="{49EB15C0-6E40-4E40-9769-DFA0DF58F1FF}" srcId="{82A7E868-5BE8-4E4E-9423-F4A66A27A7E5}" destId="{0E7425B1-D54F-4C81-9E4F-ABF5C6C5257F}" srcOrd="0" destOrd="0" parTransId="{FB6A757B-3A9F-4C0E-8329-494D4FC1EADF}" sibTransId="{0E6C7B7E-3A42-41CD-9599-5CC03130CAAC}"/>
    <dgm:cxn modelId="{006202FD-76F9-44EE-AC5D-92726AD90167}" type="presParOf" srcId="{C162AF72-036A-4D71-8F73-1012CD16590F}" destId="{6492E1E5-183E-4F0F-9E8B-9FB48DD2B10E}" srcOrd="0" destOrd="0" presId="urn:microsoft.com/office/officeart/2008/layout/VerticalCurvedList"/>
    <dgm:cxn modelId="{9960769D-AE61-427B-B929-967958C32996}" type="presParOf" srcId="{6492E1E5-183E-4F0F-9E8B-9FB48DD2B10E}" destId="{1BDC0C96-52BD-43D5-AC7B-2E20D711CD47}" srcOrd="0" destOrd="0" presId="urn:microsoft.com/office/officeart/2008/layout/VerticalCurvedList"/>
    <dgm:cxn modelId="{B1C5399E-B1A9-4E6F-97E1-F522AD63396D}" type="presParOf" srcId="{1BDC0C96-52BD-43D5-AC7B-2E20D711CD47}" destId="{B729E53C-DBB6-4A92-8DFB-3A9E1760F63F}" srcOrd="0" destOrd="0" presId="urn:microsoft.com/office/officeart/2008/layout/VerticalCurvedList"/>
    <dgm:cxn modelId="{E51BF015-1BD9-4C19-A63E-F1E6F6CEE8E3}" type="presParOf" srcId="{1BDC0C96-52BD-43D5-AC7B-2E20D711CD47}" destId="{3A042B5C-4643-49F9-8333-38A4331B175E}" srcOrd="1" destOrd="0" presId="urn:microsoft.com/office/officeart/2008/layout/VerticalCurvedList"/>
    <dgm:cxn modelId="{53912DD4-868A-4FDC-9819-4815EC0AD136}" type="presParOf" srcId="{1BDC0C96-52BD-43D5-AC7B-2E20D711CD47}" destId="{0448481D-01FE-4CB5-8BB5-1CD4D2C59CCF}" srcOrd="2" destOrd="0" presId="urn:microsoft.com/office/officeart/2008/layout/VerticalCurvedList"/>
    <dgm:cxn modelId="{870BC5BF-9157-41A7-89C6-0C6725FAEB47}" type="presParOf" srcId="{1BDC0C96-52BD-43D5-AC7B-2E20D711CD47}" destId="{08A9DF32-E635-478A-A48B-5D99AB89A470}" srcOrd="3" destOrd="0" presId="urn:microsoft.com/office/officeart/2008/layout/VerticalCurvedList"/>
    <dgm:cxn modelId="{7282B404-5218-42E4-BD1B-0573F2221C49}" type="presParOf" srcId="{6492E1E5-183E-4F0F-9E8B-9FB48DD2B10E}" destId="{60405739-85D1-4942-9D9E-ADA895A981D7}" srcOrd="1" destOrd="0" presId="urn:microsoft.com/office/officeart/2008/layout/VerticalCurvedList"/>
    <dgm:cxn modelId="{3D27E96E-550E-49EA-B0D5-BCE27B363C23}" type="presParOf" srcId="{6492E1E5-183E-4F0F-9E8B-9FB48DD2B10E}" destId="{B88B5219-C9D6-4316-ABBD-408F5CFFA91F}" srcOrd="2" destOrd="0" presId="urn:microsoft.com/office/officeart/2008/layout/VerticalCurvedList"/>
    <dgm:cxn modelId="{148DED78-5FF1-457A-8BB9-CB0410C6630E}" type="presParOf" srcId="{B88B5219-C9D6-4316-ABBD-408F5CFFA91F}" destId="{25F38755-E015-43D6-A979-F00A273246AE}" srcOrd="0" destOrd="0" presId="urn:microsoft.com/office/officeart/2008/layout/VerticalCurvedList"/>
    <dgm:cxn modelId="{601F9525-FB71-4996-A554-63D1ED999580}" type="presParOf" srcId="{6492E1E5-183E-4F0F-9E8B-9FB48DD2B10E}" destId="{23C2B346-1C3D-4CE2-AAE3-C63B3B5F1CDA}" srcOrd="3" destOrd="0" presId="urn:microsoft.com/office/officeart/2008/layout/VerticalCurvedList"/>
    <dgm:cxn modelId="{2A92C1EB-FCC2-4B59-93D7-B77ED4F4BF0E}" type="presParOf" srcId="{6492E1E5-183E-4F0F-9E8B-9FB48DD2B10E}" destId="{1CA24842-97F7-4B25-89BA-50253F8D6930}" srcOrd="4" destOrd="0" presId="urn:microsoft.com/office/officeart/2008/layout/VerticalCurvedList"/>
    <dgm:cxn modelId="{A89775B9-29D8-4C23-A3A5-98B0104FFBC2}" type="presParOf" srcId="{1CA24842-97F7-4B25-89BA-50253F8D6930}" destId="{0FC55A4C-D008-4296-A8A0-BBE756ED83F1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042B5C-4643-49F9-8333-38A4331B175E}">
      <dsp:nvSpPr>
        <dsp:cNvPr id="0" name=""/>
        <dsp:cNvSpPr/>
      </dsp:nvSpPr>
      <dsp:spPr>
        <a:xfrm>
          <a:off x="-6078982" y="-937410"/>
          <a:ext cx="7293488" cy="7293488"/>
        </a:xfrm>
        <a:prstGeom prst="blockArc">
          <a:avLst>
            <a:gd name="adj1" fmla="val 18900000"/>
            <a:gd name="adj2" fmla="val 2700000"/>
            <a:gd name="adj3" fmla="val 296"/>
          </a:avLst>
        </a:pr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0405739-85D1-4942-9D9E-ADA895A981D7}">
      <dsp:nvSpPr>
        <dsp:cNvPr id="0" name=""/>
        <dsp:cNvSpPr/>
      </dsp:nvSpPr>
      <dsp:spPr>
        <a:xfrm>
          <a:off x="996086" y="774110"/>
          <a:ext cx="8115677" cy="154800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28729" tIns="121920" rIns="121920" bIns="121920" numCol="1" spcCol="1270" anchor="ctr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4800" b="0" i="0" kern="1200">
              <a:latin typeface="Cambria" panose="02040503050406030204" pitchFamily="18" charset="0"/>
              <a:ea typeface="Cambria" panose="02040503050406030204" pitchFamily="18" charset="0"/>
            </a:rPr>
            <a:t>Trình bày </a:t>
          </a:r>
          <a:r>
            <a:rPr lang="en-US" sz="4800" b="0" i="0" kern="1200">
              <a:latin typeface="Cambria" panose="02040503050406030204" pitchFamily="18" charset="0"/>
              <a:ea typeface="Cambria" panose="02040503050406030204" pitchFamily="18" charset="0"/>
            </a:rPr>
            <a:t>được cách chèn chữ nghệ thuật</a:t>
          </a:r>
          <a:endParaRPr lang="en-US" sz="4800" kern="1200">
            <a:latin typeface="Cambria" panose="02040503050406030204" pitchFamily="18" charset="0"/>
            <a:ea typeface="Cambria" panose="02040503050406030204" pitchFamily="18" charset="0"/>
          </a:endParaRPr>
        </a:p>
      </dsp:txBody>
      <dsp:txXfrm>
        <a:off x="996086" y="774110"/>
        <a:ext cx="8115677" cy="1548004"/>
      </dsp:txXfrm>
    </dsp:sp>
    <dsp:sp modelId="{25F38755-E015-43D6-A979-F00A273246AE}">
      <dsp:nvSpPr>
        <dsp:cNvPr id="0" name=""/>
        <dsp:cNvSpPr/>
      </dsp:nvSpPr>
      <dsp:spPr>
        <a:xfrm>
          <a:off x="28583" y="580610"/>
          <a:ext cx="1935005" cy="193500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3C2B346-1C3D-4CE2-AAE3-C63B3B5F1CDA}">
      <dsp:nvSpPr>
        <dsp:cNvPr id="0" name=""/>
        <dsp:cNvSpPr/>
      </dsp:nvSpPr>
      <dsp:spPr>
        <a:xfrm>
          <a:off x="996086" y="3096551"/>
          <a:ext cx="8115677" cy="1548004"/>
        </a:xfrm>
        <a:prstGeom prst="rect">
          <a:avLst/>
        </a:prstGeom>
        <a:solidFill>
          <a:schemeClr val="accent2">
            <a:hueOff val="4681519"/>
            <a:satOff val="-5839"/>
            <a:lumOff val="137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28729" tIns="121920" rIns="121920" bIns="121920" numCol="1" spcCol="1270" anchor="ctr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b="0" i="0" kern="1200">
              <a:latin typeface="Cambria" panose="02040503050406030204" pitchFamily="18" charset="0"/>
              <a:ea typeface="Cambria" panose="02040503050406030204" pitchFamily="18" charset="0"/>
            </a:rPr>
            <a:t>Vận dụng chèn chữ nghệ thuật vào văn bản</a:t>
          </a:r>
          <a:endParaRPr lang="en-US" sz="4800" kern="1200">
            <a:latin typeface="Cambria" panose="02040503050406030204" pitchFamily="18" charset="0"/>
            <a:ea typeface="Cambria" panose="02040503050406030204" pitchFamily="18" charset="0"/>
          </a:endParaRPr>
        </a:p>
      </dsp:txBody>
      <dsp:txXfrm>
        <a:off x="996086" y="3096551"/>
        <a:ext cx="8115677" cy="1548004"/>
      </dsp:txXfrm>
    </dsp:sp>
    <dsp:sp modelId="{0FC55A4C-D008-4296-A8A0-BBE756ED83F1}">
      <dsp:nvSpPr>
        <dsp:cNvPr id="0" name=""/>
        <dsp:cNvSpPr/>
      </dsp:nvSpPr>
      <dsp:spPr>
        <a:xfrm>
          <a:off x="28583" y="2903050"/>
          <a:ext cx="1935005" cy="193500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4681519"/>
              <a:satOff val="-5839"/>
              <a:lumOff val="137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C51073-0AC1-4E7D-8087-5B8D4F6EA1E5}" type="datetimeFigureOut">
              <a:rPr lang="en-US" smtClean="0"/>
              <a:t>1/12/2023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FFCB42-FD33-4461-AFC4-5004EE428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2669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FFCB42-FD33-4461-AFC4-5004EE42894C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56406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1707C8-A600-4622-B526-35D5CAA5150E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75490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FFCB42-FD33-4461-AFC4-5004EE42894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9107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31A75F-2330-4C0E-B56D-36231309C44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8465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31A75F-2330-4C0E-B56D-36231309C44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7963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31A75F-2330-4C0E-B56D-36231309C449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44426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31A75F-2330-4C0E-B56D-36231309C449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65026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FFCB42-FD33-4461-AFC4-5004EE42894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7368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3" y="2130428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/>
            <a:fld id="{A437ACAA-7A8E-4430-AAD1-57846D3A46A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9170"/>
              <a:t>1/12/2023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/>
            <a:fld id="{99E66076-A725-4C10-A4EB-F55B9B0E807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917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08656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/>
            <a:fld id="{A437ACAA-7A8E-4430-AAD1-57846D3A46A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9170"/>
              <a:t>1/12/2023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/>
            <a:fld id="{99E66076-A725-4C10-A4EB-F55B9B0E807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917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91123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72052" y="366714"/>
            <a:ext cx="1543049" cy="78009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42901" y="366714"/>
            <a:ext cx="4425951" cy="78009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/>
            <a:fld id="{A437ACAA-7A8E-4430-AAD1-57846D3A46A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9170"/>
              <a:t>1/12/2023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/>
            <a:fld id="{99E66076-A725-4C10-A4EB-F55B9B0E807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917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20859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68681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8" descr="D:\ĐỒ HỌA\VinMC\vinschool\slide 2\TRANG 1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3"/>
            <a:ext cx="12207307" cy="6857999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3" y="2130429"/>
            <a:ext cx="10363200" cy="14700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6095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4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5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9AF318-B299-443F-B84B-D8EAE3F49497}" type="datetimeFigureOut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1/12/2023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26B2FE5-926F-4B66-927F-005B6DCC771E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860099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 descr="D:\ĐỒ HỌA\VinMC\vinschool\slide 1\TRANG 4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" y="1"/>
            <a:ext cx="12191999" cy="6865755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9AF318-B299-443F-B84B-D8EAE3F49497}" type="datetimeFigureOut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1/12/2023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26B2FE5-926F-4B66-927F-005B6DCC771E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659377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5" y="4406901"/>
            <a:ext cx="10363200" cy="1362075"/>
          </a:xfrm>
        </p:spPr>
        <p:txBody>
          <a:bodyPr anchor="t"/>
          <a:lstStyle>
            <a:lvl1pPr algn="l">
              <a:defRPr sz="5333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5" y="2906713"/>
            <a:ext cx="10363200" cy="1500187"/>
          </a:xfrm>
        </p:spPr>
        <p:txBody>
          <a:bodyPr anchor="b"/>
          <a:lstStyle>
            <a:lvl1pPr marL="0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1pPr>
            <a:lvl2pPr marL="60957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4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2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84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41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6987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557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9AF318-B299-443F-B84B-D8EAE3F49497}" type="datetimeFigureOut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1/12/2023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26B2FE5-926F-4B66-927F-005B6DCC771E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137559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2902" y="2133600"/>
            <a:ext cx="2984500" cy="6034088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530602" y="2133600"/>
            <a:ext cx="2984500" cy="6034088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9AF318-B299-443F-B84B-D8EAE3F49497}" type="datetimeFigureOut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1/12/2023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26B2FE5-926F-4B66-927F-005B6DCC771E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4869539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70" indent="0">
              <a:buNone/>
              <a:defRPr sz="2667" b="1"/>
            </a:lvl2pPr>
            <a:lvl3pPr marL="1219140" indent="0">
              <a:buNone/>
              <a:defRPr sz="2400" b="1"/>
            </a:lvl3pPr>
            <a:lvl4pPr marL="1828709" indent="0">
              <a:buNone/>
              <a:defRPr sz="2133" b="1"/>
            </a:lvl4pPr>
            <a:lvl5pPr marL="2438278" indent="0">
              <a:buNone/>
              <a:defRPr sz="2133" b="1"/>
            </a:lvl5pPr>
            <a:lvl6pPr marL="3047848" indent="0">
              <a:buNone/>
              <a:defRPr sz="2133" b="1"/>
            </a:lvl6pPr>
            <a:lvl7pPr marL="3657418" indent="0">
              <a:buNone/>
              <a:defRPr sz="2133" b="1"/>
            </a:lvl7pPr>
            <a:lvl8pPr marL="4266987" indent="0">
              <a:buNone/>
              <a:defRPr sz="2133" b="1"/>
            </a:lvl8pPr>
            <a:lvl9pPr marL="4876557" indent="0">
              <a:buNone/>
              <a:defRPr sz="2133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2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70" indent="0">
              <a:buNone/>
              <a:defRPr sz="2667" b="1"/>
            </a:lvl2pPr>
            <a:lvl3pPr marL="1219140" indent="0">
              <a:buNone/>
              <a:defRPr sz="2400" b="1"/>
            </a:lvl3pPr>
            <a:lvl4pPr marL="1828709" indent="0">
              <a:buNone/>
              <a:defRPr sz="2133" b="1"/>
            </a:lvl4pPr>
            <a:lvl5pPr marL="2438278" indent="0">
              <a:buNone/>
              <a:defRPr sz="2133" b="1"/>
            </a:lvl5pPr>
            <a:lvl6pPr marL="3047848" indent="0">
              <a:buNone/>
              <a:defRPr sz="2133" b="1"/>
            </a:lvl6pPr>
            <a:lvl7pPr marL="3657418" indent="0">
              <a:buNone/>
              <a:defRPr sz="2133" b="1"/>
            </a:lvl7pPr>
            <a:lvl8pPr marL="4266987" indent="0">
              <a:buNone/>
              <a:defRPr sz="2133" b="1"/>
            </a:lvl8pPr>
            <a:lvl9pPr marL="4876557" indent="0">
              <a:buNone/>
              <a:defRPr sz="2133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2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9AF318-B299-443F-B84B-D8EAE3F49497}" type="datetimeFigureOut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1/12/2023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26B2FE5-926F-4B66-927F-005B6DCC771E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4313775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9AF318-B299-443F-B84B-D8EAE3F49497}" type="datetimeFigureOut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1/12/2023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26B2FE5-926F-4B66-927F-005B6DCC771E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1432282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9AF318-B299-443F-B84B-D8EAE3F49497}" type="datetimeFigureOut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1/12/2023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26B2FE5-926F-4B66-927F-005B6DCC771E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233911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/>
            <a:fld id="{A437ACAA-7A8E-4430-AAD1-57846D3A46A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9170"/>
              <a:t>1/12/2023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/>
            <a:fld id="{99E66076-A725-4C10-A4EB-F55B9B0E807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917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218455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3049"/>
            <a:ext cx="4011084" cy="1162051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8" y="273053"/>
            <a:ext cx="6815665" cy="5853113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3"/>
            <a:ext cx="4011084" cy="4691063"/>
          </a:xfrm>
        </p:spPr>
        <p:txBody>
          <a:bodyPr/>
          <a:lstStyle>
            <a:lvl1pPr marL="0" indent="0">
              <a:buNone/>
              <a:defRPr sz="1867"/>
            </a:lvl1pPr>
            <a:lvl2pPr marL="609570" indent="0">
              <a:buNone/>
              <a:defRPr sz="1600"/>
            </a:lvl2pPr>
            <a:lvl3pPr marL="1219140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8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9AF318-B299-443F-B84B-D8EAE3F49497}" type="datetimeFigureOut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1/12/2023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26B2FE5-926F-4B66-927F-005B6DCC771E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6640940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1"/>
            <a:ext cx="7315200" cy="566739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4267"/>
            </a:lvl1pPr>
            <a:lvl2pPr marL="609570" indent="0">
              <a:buNone/>
              <a:defRPr sz="3733"/>
            </a:lvl2pPr>
            <a:lvl3pPr marL="1219140" indent="0">
              <a:buNone/>
              <a:defRPr sz="3200"/>
            </a:lvl3pPr>
            <a:lvl4pPr marL="1828709" indent="0">
              <a:buNone/>
              <a:defRPr sz="2667"/>
            </a:lvl4pPr>
            <a:lvl5pPr marL="2438278" indent="0">
              <a:buNone/>
              <a:defRPr sz="2667"/>
            </a:lvl5pPr>
            <a:lvl6pPr marL="3047848" indent="0">
              <a:buNone/>
              <a:defRPr sz="2667"/>
            </a:lvl6pPr>
            <a:lvl7pPr marL="3657418" indent="0">
              <a:buNone/>
              <a:defRPr sz="2667"/>
            </a:lvl7pPr>
            <a:lvl8pPr marL="4266987" indent="0">
              <a:buNone/>
              <a:defRPr sz="2667"/>
            </a:lvl8pPr>
            <a:lvl9pPr marL="4876557" indent="0">
              <a:buNone/>
              <a:defRPr sz="2667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40"/>
            <a:ext cx="7315200" cy="804861"/>
          </a:xfrm>
        </p:spPr>
        <p:txBody>
          <a:bodyPr/>
          <a:lstStyle>
            <a:lvl1pPr marL="0" indent="0">
              <a:buNone/>
              <a:defRPr sz="1867"/>
            </a:lvl1pPr>
            <a:lvl2pPr marL="609570" indent="0">
              <a:buNone/>
              <a:defRPr sz="1600"/>
            </a:lvl2pPr>
            <a:lvl3pPr marL="1219140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8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9AF318-B299-443F-B84B-D8EAE3F49497}" type="datetimeFigureOut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1/12/2023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26B2FE5-926F-4B66-927F-005B6DCC771E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1671450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9AF318-B299-443F-B84B-D8EAE3F49497}" type="datetimeFigureOut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1/12/2023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26B2FE5-926F-4B66-927F-005B6DCC771E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1698183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72053" y="366715"/>
            <a:ext cx="1543049" cy="78009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42902" y="366715"/>
            <a:ext cx="4425951" cy="780097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9AF318-B299-443F-B84B-D8EAE3F49497}" type="datetimeFigureOut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1/12/2023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26B2FE5-926F-4B66-927F-005B6DCC771E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5282814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A80ED9E-F5EA-4A8A-8467-D1615C92EF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1600" y="-51731"/>
            <a:ext cx="12395200" cy="6961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79572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62C197B7-AD68-4CC5-BB9F-DD6D3AC8A4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  <p:pic>
        <p:nvPicPr>
          <p:cNvPr id="9" name="Picture 3" descr="D:\ĐỒ HỌA\VinMC\vinschool\slide 1\TRANG 4.jpg">
            <a:extLst>
              <a:ext uri="{FF2B5EF4-FFF2-40B4-BE49-F238E27FC236}">
                <a16:creationId xmlns:a16="http://schemas.microsoft.com/office/drawing/2014/main" id="{027F4A89-E9A7-4961-B9AF-3C9A307073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1999" cy="686575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7716073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5" y="4406900"/>
            <a:ext cx="10363200" cy="1362075"/>
          </a:xfrm>
        </p:spPr>
        <p:txBody>
          <a:bodyPr anchor="t"/>
          <a:lstStyle>
            <a:lvl1pPr algn="l">
              <a:defRPr sz="5333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5" y="2906713"/>
            <a:ext cx="10363200" cy="1500187"/>
          </a:xfrm>
        </p:spPr>
        <p:txBody>
          <a:bodyPr anchor="b"/>
          <a:lstStyle>
            <a:lvl1pPr marL="0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/>
            <a:fld id="{A437ACAA-7A8E-4430-AAD1-57846D3A46A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9170"/>
              <a:t>1/12/2023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/>
            <a:fld id="{99E66076-A725-4C10-A4EB-F55B9B0E807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917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25285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2901" y="2133600"/>
            <a:ext cx="2984500" cy="6034088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530601" y="2133600"/>
            <a:ext cx="2984500" cy="6034088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/>
            <a:fld id="{A437ACAA-7A8E-4430-AAD1-57846D3A46A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9170"/>
              <a:t>1/12/2023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/>
            <a:fld id="{99E66076-A725-4C10-A4EB-F55B9B0E807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917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95359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2"/>
            <a:ext cx="5386917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2"/>
            <a:ext cx="5389032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2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/>
            <a:fld id="{A437ACAA-7A8E-4430-AAD1-57846D3A46A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9170"/>
              <a:t>1/12/2023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/>
            <a:fld id="{99E66076-A725-4C10-A4EB-F55B9B0E807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917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12513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/>
            <a:fld id="{A437ACAA-7A8E-4430-AAD1-57846D3A46A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9170"/>
              <a:t>1/12/2023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/>
            <a:fld id="{99E66076-A725-4C10-A4EB-F55B9B0E807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917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9070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/>
            <a:fld id="{A437ACAA-7A8E-4430-AAD1-57846D3A46A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9170"/>
              <a:t>1/12/2023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/>
            <a:fld id="{99E66076-A725-4C10-A4EB-F55B9B0E807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917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80162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49"/>
            <a:ext cx="4011084" cy="1162051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7" y="273052"/>
            <a:ext cx="6815665" cy="5853113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2"/>
            <a:ext cx="4011084" cy="46910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/>
            <a:fld id="{A437ACAA-7A8E-4430-AAD1-57846D3A46A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9170"/>
              <a:t>1/12/2023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/>
            <a:fld id="{99E66076-A725-4C10-A4EB-F55B9B0E807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917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44384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9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9"/>
            <a:ext cx="7315200" cy="804861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1219170"/>
            <a:fld id="{A437ACAA-7A8E-4430-AAD1-57846D3A46A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9170"/>
              <a:t>1/12/2023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21917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219170"/>
            <a:fld id="{99E66076-A725-4C10-A4EB-F55B9B0E807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917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63414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219170"/>
            <a:fld id="{A437ACAA-7A8E-4430-AAD1-57846D3A46A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9170"/>
              <a:t>1/12/2023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3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21917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219170"/>
            <a:fld id="{99E66076-A725-4C10-A4EB-F55B9B0E807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121917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26132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5" r:id="rId1"/>
    <p:sldLayoutId id="2147483826" r:id="rId2"/>
    <p:sldLayoutId id="2147483827" r:id="rId3"/>
    <p:sldLayoutId id="2147483828" r:id="rId4"/>
    <p:sldLayoutId id="2147483829" r:id="rId5"/>
    <p:sldLayoutId id="2147483830" r:id="rId6"/>
    <p:sldLayoutId id="2147483831" r:id="rId7"/>
    <p:sldLayoutId id="2147483832" r:id="rId8"/>
    <p:sldLayoutId id="2147483833" r:id="rId9"/>
    <p:sldLayoutId id="2147483834" r:id="rId10"/>
    <p:sldLayoutId id="2147483835" r:id="rId11"/>
    <p:sldLayoutId id="2147483926" r:id="rId12"/>
  </p:sldLayoutIdLst>
  <p:txStyles>
    <p:titleStyle>
      <a:lvl1pPr algn="ctr" defTabSz="1219170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9AF318-B299-443F-B84B-D8EAE3F49497}" type="datetimeFigureOut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1/12/2023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3" y="6356352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26B2FE5-926F-4B66-927F-005B6DCC771E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534842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3" r:id="rId1"/>
    <p:sldLayoutId id="2147483914" r:id="rId2"/>
    <p:sldLayoutId id="2147483915" r:id="rId3"/>
    <p:sldLayoutId id="2147483916" r:id="rId4"/>
    <p:sldLayoutId id="2147483917" r:id="rId5"/>
    <p:sldLayoutId id="2147483918" r:id="rId6"/>
    <p:sldLayoutId id="2147483919" r:id="rId7"/>
    <p:sldLayoutId id="2147483920" r:id="rId8"/>
    <p:sldLayoutId id="2147483921" r:id="rId9"/>
    <p:sldLayoutId id="2147483922" r:id="rId10"/>
    <p:sldLayoutId id="2147483923" r:id="rId11"/>
    <p:sldLayoutId id="2147483924" r:id="rId12"/>
    <p:sldLayoutId id="2147483925" r:id="rId13"/>
  </p:sldLayoutIdLst>
  <p:txStyles>
    <p:titleStyle>
      <a:lvl1pPr algn="ctr" defTabSz="1219140" rtl="0" eaLnBrk="1" latinLnBrk="0" hangingPunct="1">
        <a:spcBef>
          <a:spcPct val="0"/>
        </a:spcBef>
        <a:buNone/>
        <a:defRPr sz="5867" b="0" i="0" u="none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78" indent="-457178" algn="l" defTabSz="1219140" rtl="0" eaLnBrk="1" latinLnBrk="0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50" indent="-380981" algn="l" defTabSz="1219140" rtl="0" eaLnBrk="1" latinLnBrk="0" hangingPunct="1">
        <a:spcBef>
          <a:spcPct val="20000"/>
        </a:spcBef>
        <a:buFont typeface="Arial" pitchFamily="34" charset="0"/>
        <a:buChar char="–"/>
        <a:defRPr sz="3733" b="0" i="0" u="none" kern="1200">
          <a:solidFill>
            <a:schemeClr val="tx1"/>
          </a:solidFill>
          <a:latin typeface="+mn-lt"/>
          <a:ea typeface="+mn-ea"/>
          <a:cs typeface="+mn-cs"/>
        </a:defRPr>
      </a:lvl2pPr>
      <a:lvl3pPr marL="1523925" indent="-304784" algn="l" defTabSz="121914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493" indent="-304784" algn="l" defTabSz="1219140" rtl="0" eaLnBrk="1" latinLnBrk="0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062" indent="-304784" algn="l" defTabSz="1219140" rtl="0" eaLnBrk="1" latinLnBrk="0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632" indent="-304784" algn="l" defTabSz="121914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202" indent="-304784" algn="l" defTabSz="121914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772" indent="-304784" algn="l" defTabSz="121914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341" indent="-304784" algn="l" defTabSz="121914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70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40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09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78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48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418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987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557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0.png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8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1.png"/><Relationship Id="rId4" Type="http://schemas.openxmlformats.org/officeDocument/2006/relationships/image" Target="../media/image20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13.pn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microsoft.com/office/2007/relationships/hdphoto" Target="../media/hdphoto1.wdp"/><Relationship Id="rId9" Type="http://schemas.microsoft.com/office/2007/relationships/diagramDrawing" Target="../diagrams/drawing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5F7E2C2-33F2-B04E-8F17-15F6F9C84182}"/>
              </a:ext>
            </a:extLst>
          </p:cNvPr>
          <p:cNvSpPr/>
          <p:nvPr/>
        </p:nvSpPr>
        <p:spPr>
          <a:xfrm>
            <a:off x="1875295" y="1053885"/>
            <a:ext cx="10316706" cy="5114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74A77AE-02AF-A04C-AD78-B980AF75E4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2500" y="618277"/>
            <a:ext cx="8994313" cy="5621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7206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8A3CE2B-71B9-48BF-B9B6-42359136CA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328" y="3124200"/>
            <a:ext cx="6724650" cy="37338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8EEE9ABA-CE6F-4CF7-8ABC-A6B9CBFF5EE9}"/>
              </a:ext>
            </a:extLst>
          </p:cNvPr>
          <p:cNvSpPr txBox="1">
            <a:spLocks/>
          </p:cNvSpPr>
          <p:nvPr/>
        </p:nvSpPr>
        <p:spPr>
          <a:xfrm>
            <a:off x="2356311" y="568597"/>
            <a:ext cx="8568174" cy="62547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b="1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CHỌN LAYOUT CHO CHỮ NGHỆ THUẬT</a:t>
            </a:r>
            <a:endParaRPr lang="en-US" sz="3600" b="1" dirty="0">
              <a:solidFill>
                <a:srgbClr val="C0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ACF3D17-BB62-4587-AF7B-054C3B3E933C}"/>
              </a:ext>
            </a:extLst>
          </p:cNvPr>
          <p:cNvSpPr/>
          <p:nvPr/>
        </p:nvSpPr>
        <p:spPr>
          <a:xfrm>
            <a:off x="2152335" y="722960"/>
            <a:ext cx="48315" cy="4572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8" name="Arrow: Chevron 27">
            <a:extLst>
              <a:ext uri="{FF2B5EF4-FFF2-40B4-BE49-F238E27FC236}">
                <a16:creationId xmlns:a16="http://schemas.microsoft.com/office/drawing/2014/main" id="{E7D9FD30-CC0B-4260-99A8-C00CE59A0B61}"/>
              </a:ext>
            </a:extLst>
          </p:cNvPr>
          <p:cNvSpPr/>
          <p:nvPr/>
        </p:nvSpPr>
        <p:spPr>
          <a:xfrm>
            <a:off x="11650080" y="722960"/>
            <a:ext cx="171450" cy="457200"/>
          </a:xfrm>
          <a:prstGeom prst="chevron">
            <a:avLst/>
          </a:prstGeom>
          <a:solidFill>
            <a:srgbClr val="FFFF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" name="Arrow: Chevron 28">
            <a:extLst>
              <a:ext uri="{FF2B5EF4-FFF2-40B4-BE49-F238E27FC236}">
                <a16:creationId xmlns:a16="http://schemas.microsoft.com/office/drawing/2014/main" id="{6BADFBA5-DC1A-462A-8FA3-0E949982E3BA}"/>
              </a:ext>
            </a:extLst>
          </p:cNvPr>
          <p:cNvSpPr/>
          <p:nvPr/>
        </p:nvSpPr>
        <p:spPr>
          <a:xfrm>
            <a:off x="11821530" y="720457"/>
            <a:ext cx="171450" cy="457200"/>
          </a:xfrm>
          <a:prstGeom prst="chevron">
            <a:avLst/>
          </a:prstGeom>
          <a:solidFill>
            <a:srgbClr val="FFFF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A8671DD-EE5F-4B3F-9C75-35AFBCA12AAB}"/>
              </a:ext>
            </a:extLst>
          </p:cNvPr>
          <p:cNvSpPr txBox="1"/>
          <p:nvPr/>
        </p:nvSpPr>
        <p:spPr>
          <a:xfrm>
            <a:off x="77829" y="1999733"/>
            <a:ext cx="4877176" cy="101566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/>
            <a:r>
              <a:rPr lang="vi-VN" sz="3000" b="1" i="0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Bước 1: </a:t>
            </a:r>
            <a:r>
              <a:rPr lang="vi-VN" sz="3000" b="0" i="0">
                <a:solidFill>
                  <a:srgbClr val="2D3B45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chọn </a:t>
            </a:r>
            <a:r>
              <a:rPr lang="vi-VN" sz="3000">
                <a:solidFill>
                  <a:srgbClr val="2D3B45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Layout Options cho</a:t>
            </a:r>
            <a:r>
              <a:rPr lang="vi-VN" sz="3000" b="0" i="0">
                <a:solidFill>
                  <a:srgbClr val="2D3B45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kiểu chữ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3B52E98-9ABD-4281-91D5-2583478CACC1}"/>
              </a:ext>
            </a:extLst>
          </p:cNvPr>
          <p:cNvSpPr txBox="1"/>
          <p:nvPr/>
        </p:nvSpPr>
        <p:spPr>
          <a:xfrm>
            <a:off x="6366334" y="1999733"/>
            <a:ext cx="5455195" cy="101566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/>
            <a:r>
              <a:rPr lang="vi-VN" sz="3000" b="1" i="0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Bước 2: </a:t>
            </a:r>
            <a:r>
              <a:rPr lang="vi-VN" sz="3000" b="0" i="0">
                <a:solidFill>
                  <a:srgbClr val="2D3B45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Chọn các kiểu trình bày bên dưới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AAA0A1E-7FF6-485A-9062-9F24E804AF5F}"/>
              </a:ext>
            </a:extLst>
          </p:cNvPr>
          <p:cNvSpPr/>
          <p:nvPr/>
        </p:nvSpPr>
        <p:spPr>
          <a:xfrm>
            <a:off x="2967791" y="3545305"/>
            <a:ext cx="449178" cy="4491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CB81C1D-CC82-4F13-8F5D-1206201D060C}"/>
              </a:ext>
            </a:extLst>
          </p:cNvPr>
          <p:cNvSpPr/>
          <p:nvPr/>
        </p:nvSpPr>
        <p:spPr>
          <a:xfrm>
            <a:off x="3459767" y="4662949"/>
            <a:ext cx="1415028" cy="10640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7C102DB-29B6-41CF-B9FA-6784CC260541}"/>
              </a:ext>
            </a:extLst>
          </p:cNvPr>
          <p:cNvCxnSpPr/>
          <p:nvPr/>
        </p:nvCxnSpPr>
        <p:spPr>
          <a:xfrm>
            <a:off x="818147" y="3124200"/>
            <a:ext cx="1957137" cy="59756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A6888CA-6D61-4F55-A409-3D5041FD82E5}"/>
              </a:ext>
            </a:extLst>
          </p:cNvPr>
          <p:cNvCxnSpPr>
            <a:stCxn id="15" idx="2"/>
          </p:cNvCxnSpPr>
          <p:nvPr/>
        </p:nvCxnSpPr>
        <p:spPr>
          <a:xfrm flipH="1">
            <a:off x="4955005" y="3015396"/>
            <a:ext cx="4138927" cy="208599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5982943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D2A20BB-C680-4758-BFB5-97284E60F06C}"/>
              </a:ext>
            </a:extLst>
          </p:cNvPr>
          <p:cNvSpPr txBox="1"/>
          <p:nvPr/>
        </p:nvSpPr>
        <p:spPr>
          <a:xfrm>
            <a:off x="2078987" y="588258"/>
            <a:ext cx="869061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>
              <a:defRPr/>
            </a:pPr>
            <a:r>
              <a:rPr lang="en-US" sz="4400" b="1" dirty="0">
                <a:solidFill>
                  <a:srgbClr val="C00000"/>
                </a:solidFill>
              </a:rPr>
              <a:t>THỰC HÀNH</a:t>
            </a:r>
            <a:endParaRPr lang="en-US" sz="1200" b="1" spc="-7" dirty="0">
              <a:solidFill>
                <a:srgbClr val="283593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5D24824-2DA9-440A-94E5-AF0DF4A01E61}"/>
              </a:ext>
            </a:extLst>
          </p:cNvPr>
          <p:cNvSpPr/>
          <p:nvPr/>
        </p:nvSpPr>
        <p:spPr>
          <a:xfrm>
            <a:off x="1960879" y="613411"/>
            <a:ext cx="118108" cy="596027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>
              <a:defRPr/>
            </a:pPr>
            <a:endParaRPr lang="en-US" sz="1600" dirty="0">
              <a:solidFill>
                <a:prstClr val="white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281EEA0-AB23-44F2-B97C-8DD22F1D9743}"/>
              </a:ext>
            </a:extLst>
          </p:cNvPr>
          <p:cNvGrpSpPr/>
          <p:nvPr/>
        </p:nvGrpSpPr>
        <p:grpSpPr>
          <a:xfrm>
            <a:off x="307633" y="1958204"/>
            <a:ext cx="7132570" cy="4470273"/>
            <a:chOff x="715170" y="1407309"/>
            <a:chExt cx="7025393" cy="5351049"/>
          </a:xfrm>
        </p:grpSpPr>
        <p:sp>
          <p:nvSpPr>
            <p:cNvPr id="10" name="Rounded Rectangle 2">
              <a:extLst>
                <a:ext uri="{FF2B5EF4-FFF2-40B4-BE49-F238E27FC236}">
                  <a16:creationId xmlns:a16="http://schemas.microsoft.com/office/drawing/2014/main" id="{A71115F8-F849-44B9-9021-C15D30CC2CC6}"/>
                </a:ext>
              </a:extLst>
            </p:cNvPr>
            <p:cNvSpPr/>
            <p:nvPr/>
          </p:nvSpPr>
          <p:spPr>
            <a:xfrm>
              <a:off x="730513" y="1407309"/>
              <a:ext cx="4442140" cy="764751"/>
            </a:xfrm>
            <a:prstGeom prst="roundRect">
              <a:avLst>
                <a:gd name="adj" fmla="val 0"/>
              </a:avLst>
            </a:prstGeom>
            <a:solidFill>
              <a:srgbClr val="FFC000"/>
            </a:solidFill>
            <a:ln>
              <a:noFill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spcBef>
                  <a:spcPts val="600"/>
                </a:spcBef>
                <a:spcAft>
                  <a:spcPts val="600"/>
                </a:spcAft>
              </a:pPr>
              <a:r>
                <a:rPr lang="en-US" sz="4000" dirty="0" err="1">
                  <a:solidFill>
                    <a:schemeClr val="tx1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Làm</a:t>
              </a:r>
              <a:r>
                <a:rPr lang="en-US" sz="4000" dirty="0">
                  <a:solidFill>
                    <a:schemeClr val="tx1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 </a:t>
              </a:r>
              <a:r>
                <a:rPr lang="en-US" sz="4000" dirty="0" err="1">
                  <a:solidFill>
                    <a:schemeClr val="tx1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việc</a:t>
              </a:r>
              <a:r>
                <a:rPr lang="en-US" sz="4000" dirty="0">
                  <a:solidFill>
                    <a:schemeClr val="tx1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 </a:t>
              </a:r>
              <a:r>
                <a:rPr lang="en-US" sz="4000" dirty="0" err="1">
                  <a:solidFill>
                    <a:schemeClr val="tx1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cá</a:t>
              </a:r>
              <a:r>
                <a:rPr lang="en-US" sz="4000" dirty="0">
                  <a:solidFill>
                    <a:schemeClr val="tx1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 </a:t>
              </a:r>
              <a:r>
                <a:rPr lang="en-US" sz="4000" dirty="0" err="1">
                  <a:solidFill>
                    <a:schemeClr val="tx1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nhân</a:t>
              </a:r>
              <a:endParaRPr lang="en-US" sz="40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12" name="Rounded Rectangle 2">
              <a:extLst>
                <a:ext uri="{FF2B5EF4-FFF2-40B4-BE49-F238E27FC236}">
                  <a16:creationId xmlns:a16="http://schemas.microsoft.com/office/drawing/2014/main" id="{AEB7B2C9-E2BB-437F-A9F5-D9BB3FEC15E9}"/>
                </a:ext>
              </a:extLst>
            </p:cNvPr>
            <p:cNvSpPr/>
            <p:nvPr/>
          </p:nvSpPr>
          <p:spPr>
            <a:xfrm>
              <a:off x="715170" y="2092958"/>
              <a:ext cx="7025393" cy="4665400"/>
            </a:xfrm>
            <a:prstGeom prst="roundRect">
              <a:avLst>
                <a:gd name="adj" fmla="val 0"/>
              </a:avLst>
            </a:prstGeom>
            <a:ln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>
                <a:buFontTx/>
                <a:buAutoNum type="arabicPeriod"/>
                <a:defRPr/>
              </a:pPr>
              <a:r>
                <a:rPr lang="en-US" sz="2800">
                  <a:solidFill>
                    <a:schemeClr val="tx1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 Mở phần mềm Word</a:t>
              </a:r>
            </a:p>
            <a:p>
              <a:pPr>
                <a:buFontTx/>
                <a:buAutoNum type="arabicPeriod"/>
                <a:defRPr/>
              </a:pPr>
              <a:r>
                <a:rPr lang="en-US" sz="2800">
                  <a:solidFill>
                    <a:schemeClr val="tx1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 Gõ 1 bài thơ con thuộc</a:t>
              </a:r>
            </a:p>
            <a:p>
              <a:pPr>
                <a:buFontTx/>
                <a:buAutoNum type="arabicPeriod"/>
                <a:defRPr/>
              </a:pPr>
              <a:r>
                <a:rPr lang="en-US" sz="2800">
                  <a:solidFill>
                    <a:schemeClr val="tx1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 Chèn chữ nghệ thuật cho tiêu đề bài thơ</a:t>
              </a:r>
            </a:p>
            <a:p>
              <a:pPr>
                <a:buFontTx/>
                <a:buAutoNum type="arabicPeriod"/>
                <a:defRPr/>
              </a:pPr>
              <a:r>
                <a:rPr lang="en-US" sz="2800">
                  <a:solidFill>
                    <a:schemeClr val="tx1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 Chọn tính năng Layout cho chữ nghệ thuật</a:t>
              </a:r>
            </a:p>
          </p:txBody>
        </p:sp>
      </p:grpSp>
      <p:pic>
        <p:nvPicPr>
          <p:cNvPr id="6" name="10 Minute Countdown Timer with Music for Kids!">
            <a:hlinkClick r:id="" action="ppaction://media"/>
            <a:extLst>
              <a:ext uri="{FF2B5EF4-FFF2-40B4-BE49-F238E27FC236}">
                <a16:creationId xmlns:a16="http://schemas.microsoft.com/office/drawing/2014/main" id="{30B9D098-6B1B-4AB3-9F46-EF82B61B7C7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889413" y="34989"/>
            <a:ext cx="2231052" cy="125496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7F1BC14-DDEE-4D1F-A186-DE64D1F997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1396135"/>
            <a:ext cx="5939093" cy="2672091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607405994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7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057E355-9EF6-4922-8FE1-D46614FAE556}"/>
              </a:ext>
            </a:extLst>
          </p:cNvPr>
          <p:cNvSpPr txBox="1"/>
          <p:nvPr/>
        </p:nvSpPr>
        <p:spPr>
          <a:xfrm>
            <a:off x="2143154" y="603647"/>
            <a:ext cx="63797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defTabSz="1219140">
              <a:defRPr sz="3600" b="1" spc="-7">
                <a:solidFill>
                  <a:srgbClr val="283593"/>
                </a:solidFill>
                <a:latin typeface="Cambria" panose="02040503050406030204" pitchFamily="18" charset="0"/>
                <a:ea typeface="Cambria" panose="02040503050406030204" pitchFamily="18" charset="0"/>
              </a:defRPr>
            </a:lvl1pPr>
          </a:lstStyle>
          <a:p>
            <a:r>
              <a:rPr lang="en-US">
                <a:solidFill>
                  <a:srgbClr val="C00000"/>
                </a:solidFill>
              </a:rPr>
              <a:t>CHIA SẺ</a:t>
            </a:r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7" name="Picture 4" descr="Time to Share Stock Vectors, Images &amp;amp; Vector Art | Shutterstock">
            <a:extLst>
              <a:ext uri="{FF2B5EF4-FFF2-40B4-BE49-F238E27FC236}">
                <a16:creationId xmlns:a16="http://schemas.microsoft.com/office/drawing/2014/main" id="{E022A403-9B56-4841-AC65-46F415A368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857" b="77500" l="17003" r="82709">
                        <a14:foregroundMark x1="17579" y1="27500" x2="16138" y2="40000"/>
                        <a14:foregroundMark x1="16138" y1="40000" x2="17579" y2="51429"/>
                        <a14:foregroundMark x1="17579" y1="51429" x2="17867" y2="52500"/>
                        <a14:foregroundMark x1="22190" y1="43214" x2="56772" y2="41786"/>
                        <a14:foregroundMark x1="52450" y1="42857" x2="65418" y2="48929"/>
                        <a14:foregroundMark x1="74640" y1="44286" x2="80403" y2="52143"/>
                        <a14:foregroundMark x1="80403" y1="48214" x2="82709" y2="52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860" r="12638" b="13878"/>
          <a:stretch/>
        </p:blipFill>
        <p:spPr bwMode="auto">
          <a:xfrm>
            <a:off x="730040" y="2367180"/>
            <a:ext cx="4171950" cy="3839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ynthia Curtis: What Makes You Green? Sharing Ideas at &amp;#39;Green Gadget&amp;#39; Day">
            <a:extLst>
              <a:ext uri="{FF2B5EF4-FFF2-40B4-BE49-F238E27FC236}">
                <a16:creationId xmlns:a16="http://schemas.microsoft.com/office/drawing/2014/main" id="{A4FA4EA1-9544-4627-8DF4-E40ADFCD75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3004" y="1652666"/>
            <a:ext cx="1150195" cy="1236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D260574-517C-45E6-BADB-C0EE52795B11}"/>
              </a:ext>
            </a:extLst>
          </p:cNvPr>
          <p:cNvSpPr/>
          <p:nvPr/>
        </p:nvSpPr>
        <p:spPr>
          <a:xfrm>
            <a:off x="1960879" y="613412"/>
            <a:ext cx="118108" cy="59602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40">
              <a:defRPr/>
            </a:pPr>
            <a:endParaRPr lang="en-US" sz="1600">
              <a:solidFill>
                <a:prstClr val="white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F6175DC-4C25-4C03-8AE9-BAC1D4295F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7220" y="2043166"/>
            <a:ext cx="5231354" cy="2929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9369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Icon - See You Next Week - Title Graphics | Ministry Pas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34" r="10789" b="18947"/>
          <a:stretch/>
        </p:blipFill>
        <p:spPr bwMode="auto">
          <a:xfrm>
            <a:off x="-29497" y="44245"/>
            <a:ext cx="12221497" cy="6813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71333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793725" y="389191"/>
            <a:ext cx="491243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4000" b="1" kern="0" dirty="0">
                <a:ln w="3175">
                  <a:noFill/>
                </a:ln>
                <a:solidFill>
                  <a:srgbClr val="CF2B27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  <a:sym typeface="+mn-lt"/>
              </a:rPr>
              <a:t>NỘI QUY BUỔI HỌC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78BC0BF-B574-44CC-A246-99F82351579F}"/>
              </a:ext>
            </a:extLst>
          </p:cNvPr>
          <p:cNvSpPr/>
          <p:nvPr/>
        </p:nvSpPr>
        <p:spPr>
          <a:xfrm>
            <a:off x="8363881" y="1796141"/>
            <a:ext cx="2779436" cy="343988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rgbClr val="8E44AD"/>
            </a:solidFill>
          </a:ln>
          <a:effectLst>
            <a:outerShdw blurRad="50800" dist="25400" sx="99000" sy="99000" algn="l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52C576E-CC70-4562-8CA3-517700172DDE}"/>
              </a:ext>
            </a:extLst>
          </p:cNvPr>
          <p:cNvSpPr/>
          <p:nvPr/>
        </p:nvSpPr>
        <p:spPr>
          <a:xfrm>
            <a:off x="4744111" y="1796141"/>
            <a:ext cx="2779436" cy="343988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rgbClr val="00B4CB"/>
            </a:solidFill>
          </a:ln>
          <a:effectLst>
            <a:outerShdw blurRad="50800" dist="25400" sx="99000" sy="99000" algn="l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1B6C3726-DCF3-4FF3-83F2-ECEFB534CFDF}"/>
              </a:ext>
            </a:extLst>
          </p:cNvPr>
          <p:cNvSpPr/>
          <p:nvPr/>
        </p:nvSpPr>
        <p:spPr>
          <a:xfrm>
            <a:off x="1046974" y="1796141"/>
            <a:ext cx="2779436" cy="343988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rgbClr val="283593"/>
            </a:solidFill>
          </a:ln>
          <a:effectLst>
            <a:outerShdw blurRad="50800" dist="25400" sx="99000" sy="99000" algn="l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32AC80B2-32EA-4C9D-9075-0944B862EB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8733" y="2142124"/>
            <a:ext cx="1975918" cy="270894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C0ACEE9-3887-4A6F-97DD-49A435D438B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6058" y="2079172"/>
            <a:ext cx="2007766" cy="282995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C80092B-9B7A-40CE-8606-58357BCE88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6428" y="2001889"/>
            <a:ext cx="1107742" cy="2834814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D26EC4B0-5CD4-407A-A060-559077A68D2F}"/>
              </a:ext>
            </a:extLst>
          </p:cNvPr>
          <p:cNvSpPr/>
          <p:nvPr/>
        </p:nvSpPr>
        <p:spPr>
          <a:xfrm>
            <a:off x="8133599" y="5034866"/>
            <a:ext cx="3240000" cy="1080000"/>
          </a:xfrm>
          <a:prstGeom prst="rect">
            <a:avLst/>
          </a:prstGeom>
          <a:solidFill>
            <a:srgbClr val="8E44AD"/>
          </a:solidFill>
          <a:ln>
            <a:noFill/>
          </a:ln>
          <a:effectLst>
            <a:outerShdw blurRad="50800" dist="25400" sx="99000" sy="99000" algn="l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 defTabSz="1219080">
              <a:defRPr/>
            </a:pPr>
            <a:r>
              <a:rPr lang="en-US" sz="3600" b="1">
                <a:solidFill>
                  <a:prstClr val="white"/>
                </a:solidFill>
                <a:latin typeface="Cambria" panose="02040503050406030204" pitchFamily="18" charset="0"/>
              </a:rPr>
              <a:t>ÂM LƯỢNG</a:t>
            </a:r>
          </a:p>
          <a:p>
            <a:pPr algn="ctr" defTabSz="1219080">
              <a:defRPr/>
            </a:pPr>
            <a:r>
              <a:rPr lang="en-US" sz="3600" b="1">
                <a:solidFill>
                  <a:prstClr val="white"/>
                </a:solidFill>
                <a:latin typeface="Cambria" panose="02040503050406030204" pitchFamily="18" charset="0"/>
              </a:rPr>
              <a:t>MỨC 0</a:t>
            </a:r>
            <a:endParaRPr lang="en-US" sz="2000" b="1">
              <a:solidFill>
                <a:prstClr val="white"/>
              </a:solidFill>
              <a:latin typeface="Cambria" panose="02040503050406030204" pitchFamily="18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829456F-5E11-45F7-94E9-E11E241E370A}"/>
              </a:ext>
            </a:extLst>
          </p:cNvPr>
          <p:cNvSpPr/>
          <p:nvPr/>
        </p:nvSpPr>
        <p:spPr>
          <a:xfrm>
            <a:off x="4476000" y="5034866"/>
            <a:ext cx="3240000" cy="1080000"/>
          </a:xfrm>
          <a:prstGeom prst="rect">
            <a:avLst/>
          </a:prstGeom>
          <a:solidFill>
            <a:srgbClr val="00B4CB"/>
          </a:solidFill>
          <a:ln>
            <a:noFill/>
          </a:ln>
          <a:effectLst>
            <a:outerShdw blurRad="50800" dist="25400" sx="99000" sy="99000" algn="l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 defTabSz="1219080">
              <a:defRPr/>
            </a:pPr>
            <a:r>
              <a:rPr lang="en-US" sz="3600" b="1">
                <a:solidFill>
                  <a:prstClr val="white"/>
                </a:solidFill>
                <a:latin typeface="Cambria" panose="02040503050406030204" pitchFamily="18" charset="0"/>
              </a:rPr>
              <a:t>NGỒI ĐÚNG</a:t>
            </a:r>
          </a:p>
          <a:p>
            <a:pPr algn="ctr" defTabSz="1219080">
              <a:defRPr/>
            </a:pPr>
            <a:r>
              <a:rPr lang="en-US" sz="3600" b="1">
                <a:solidFill>
                  <a:prstClr val="white"/>
                </a:solidFill>
                <a:latin typeface="Cambria" panose="02040503050406030204" pitchFamily="18" charset="0"/>
              </a:rPr>
              <a:t>TƯ THẾ</a:t>
            </a:r>
            <a:endParaRPr lang="en-US" sz="2000" b="1">
              <a:solidFill>
                <a:prstClr val="white"/>
              </a:solidFill>
              <a:latin typeface="Cambria" panose="02040503050406030204" pitchFamily="18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22ED987-217E-4DD6-80B2-E4081C8B6145}"/>
              </a:ext>
            </a:extLst>
          </p:cNvPr>
          <p:cNvSpPr/>
          <p:nvPr/>
        </p:nvSpPr>
        <p:spPr>
          <a:xfrm>
            <a:off x="816693" y="5034866"/>
            <a:ext cx="3240000" cy="1080000"/>
          </a:xfrm>
          <a:prstGeom prst="rect">
            <a:avLst/>
          </a:prstGeom>
          <a:solidFill>
            <a:srgbClr val="283593"/>
          </a:solidFill>
          <a:ln>
            <a:noFill/>
          </a:ln>
          <a:effectLst>
            <a:outerShdw blurRad="50800" dist="25400" sx="99000" sy="99000" algn="l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 defTabSz="1219080">
              <a:defRPr/>
            </a:pPr>
            <a:r>
              <a:rPr lang="en-US" sz="3600" b="1">
                <a:solidFill>
                  <a:prstClr val="white"/>
                </a:solidFill>
                <a:latin typeface="Cambria" panose="02040503050406030204" pitchFamily="18" charset="0"/>
              </a:rPr>
              <a:t>GI</a:t>
            </a:r>
            <a:r>
              <a:rPr lang="vi-VN" sz="3600" b="1">
                <a:solidFill>
                  <a:prstClr val="white"/>
                </a:solidFill>
                <a:latin typeface="Cambria" panose="02040503050406030204" pitchFamily="18" charset="0"/>
              </a:rPr>
              <a:t>Ơ</a:t>
            </a:r>
            <a:r>
              <a:rPr lang="en-US" sz="3600" b="1">
                <a:solidFill>
                  <a:prstClr val="white"/>
                </a:solidFill>
                <a:latin typeface="Cambria" panose="02040503050406030204" pitchFamily="18" charset="0"/>
              </a:rPr>
              <a:t> TAY</a:t>
            </a:r>
          </a:p>
          <a:p>
            <a:pPr algn="ctr" defTabSz="1219080">
              <a:defRPr/>
            </a:pPr>
            <a:r>
              <a:rPr lang="en-US" sz="3600" b="1">
                <a:solidFill>
                  <a:prstClr val="white"/>
                </a:solidFill>
                <a:latin typeface="Cambria" panose="02040503050406030204" pitchFamily="18" charset="0"/>
              </a:rPr>
              <a:t>KHI CÓ Ý KIẾN</a:t>
            </a:r>
          </a:p>
        </p:txBody>
      </p:sp>
    </p:spTree>
    <p:extLst>
      <p:ext uri="{BB962C8B-B14F-4D97-AF65-F5344CB8AC3E}">
        <p14:creationId xmlns:p14="http://schemas.microsoft.com/office/powerpoint/2010/main" val="4218757147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8" grpId="0" animBg="1"/>
      <p:bldP spid="4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DB71B62-BFF9-32EA-99EC-E15182296D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679" y="770016"/>
            <a:ext cx="6320596" cy="6087984"/>
          </a:xfrm>
          <a:ln w="38100">
            <a:solidFill>
              <a:srgbClr val="239059"/>
            </a:solidFill>
          </a:ln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Cây dừa</a:t>
            </a:r>
          </a:p>
          <a:p>
            <a:pPr marL="0" indent="0">
              <a:buNone/>
            </a:pPr>
            <a:r>
              <a:rPr lang="en-US" sz="3000">
                <a:latin typeface="Times New Roman" panose="02020603050405020304" pitchFamily="18" charset="0"/>
                <a:cs typeface="Times New Roman" panose="02020603050405020304" pitchFamily="18" charset="0"/>
              </a:rPr>
              <a:t>Cây dừa xanh tỏa nhiều tàu</a:t>
            </a:r>
          </a:p>
          <a:p>
            <a:pPr marL="0" indent="0">
              <a:buNone/>
            </a:pPr>
            <a:r>
              <a:rPr lang="en-US" sz="3000">
                <a:latin typeface="Times New Roman" panose="02020603050405020304" pitchFamily="18" charset="0"/>
                <a:cs typeface="Times New Roman" panose="02020603050405020304" pitchFamily="18" charset="0"/>
              </a:rPr>
              <a:t>Dang tay đón gió, gật đầu gọi trăng</a:t>
            </a:r>
          </a:p>
          <a:p>
            <a:pPr marL="0" indent="0">
              <a:buNone/>
            </a:pPr>
            <a:r>
              <a:rPr lang="en-US" sz="3000">
                <a:latin typeface="Times New Roman" panose="02020603050405020304" pitchFamily="18" charset="0"/>
                <a:cs typeface="Times New Roman" panose="02020603050405020304" pitchFamily="18" charset="0"/>
              </a:rPr>
              <a:t>Thân dừa bạc phếch tháng năm</a:t>
            </a:r>
          </a:p>
          <a:p>
            <a:pPr marL="0" indent="0">
              <a:buNone/>
            </a:pPr>
            <a:r>
              <a:rPr lang="en-US" sz="3000">
                <a:latin typeface="Times New Roman" panose="02020603050405020304" pitchFamily="18" charset="0"/>
                <a:cs typeface="Times New Roman" panose="02020603050405020304" pitchFamily="18" charset="0"/>
              </a:rPr>
              <a:t>Quả dừa – đàn lợn con nằm trên cao</a:t>
            </a:r>
          </a:p>
          <a:p>
            <a:pPr marL="0" indent="0">
              <a:buNone/>
            </a:pPr>
            <a:endParaRPr lang="en-US" sz="3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3000">
                <a:latin typeface="Times New Roman" panose="02020603050405020304" pitchFamily="18" charset="0"/>
                <a:cs typeface="Times New Roman" panose="02020603050405020304" pitchFamily="18" charset="0"/>
              </a:rPr>
              <a:t>Đêm hè hoa nở cùng sao</a:t>
            </a:r>
          </a:p>
          <a:p>
            <a:pPr marL="0" indent="0">
              <a:buNone/>
            </a:pPr>
            <a:r>
              <a:rPr lang="en-US" sz="3000">
                <a:latin typeface="Times New Roman" panose="02020603050405020304" pitchFamily="18" charset="0"/>
                <a:cs typeface="Times New Roman" panose="02020603050405020304" pitchFamily="18" charset="0"/>
              </a:rPr>
              <a:t>Tàu dừa - chiếc lược chải vào mây xanh</a:t>
            </a:r>
          </a:p>
          <a:p>
            <a:pPr marL="0" indent="0">
              <a:buNone/>
            </a:pPr>
            <a:r>
              <a:rPr lang="en-US" sz="3000">
                <a:latin typeface="Times New Roman" panose="02020603050405020304" pitchFamily="18" charset="0"/>
                <a:cs typeface="Times New Roman" panose="02020603050405020304" pitchFamily="18" charset="0"/>
              </a:rPr>
              <a:t>Ai mang nước ngọt nước lành</a:t>
            </a:r>
          </a:p>
          <a:p>
            <a:pPr marL="0" indent="0">
              <a:buNone/>
            </a:pPr>
            <a:r>
              <a:rPr lang="en-US" sz="3000">
                <a:latin typeface="Times New Roman" panose="02020603050405020304" pitchFamily="18" charset="0"/>
                <a:cs typeface="Times New Roman" panose="02020603050405020304" pitchFamily="18" charset="0"/>
              </a:rPr>
              <a:t>Ai đeo bao hũ, rượu quanh cổ dừa…</a:t>
            </a:r>
          </a:p>
          <a:p>
            <a:pPr marL="0" indent="0" algn="r">
              <a:buNone/>
            </a:pPr>
            <a:r>
              <a:rPr lang="en-US" sz="3000" i="1">
                <a:latin typeface="Times New Roman" panose="02020603050405020304" pitchFamily="18" charset="0"/>
                <a:cs typeface="Times New Roman" panose="02020603050405020304" pitchFamily="18" charset="0"/>
              </a:rPr>
              <a:t>Trần Đăng Khoa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F4285E-5DEB-AB3A-90A8-14C43AEECB4E}"/>
              </a:ext>
            </a:extLst>
          </p:cNvPr>
          <p:cNvSpPr txBox="1"/>
          <p:nvPr/>
        </p:nvSpPr>
        <p:spPr>
          <a:xfrm>
            <a:off x="2078987" y="-97538"/>
            <a:ext cx="869061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>
              <a:defRPr/>
            </a:pPr>
            <a:r>
              <a:rPr lang="en-US" sz="4400" b="1" spc="-7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Soạn thảo nội dung sau</a:t>
            </a:r>
            <a:endParaRPr lang="en-US" sz="1200" b="1" spc="-7" dirty="0">
              <a:solidFill>
                <a:srgbClr val="283593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27C3B74-565D-E0DC-693B-E3FB5615CA80}"/>
              </a:ext>
            </a:extLst>
          </p:cNvPr>
          <p:cNvSpPr txBox="1"/>
          <p:nvPr/>
        </p:nvSpPr>
        <p:spPr>
          <a:xfrm>
            <a:off x="6978317" y="1106905"/>
            <a:ext cx="4993104" cy="5170646"/>
          </a:xfrm>
          <a:prstGeom prst="rect">
            <a:avLst/>
          </a:prstGeom>
          <a:noFill/>
          <a:ln>
            <a:solidFill>
              <a:srgbClr val="239059"/>
            </a:solidFill>
          </a:ln>
        </p:spPr>
        <p:txBody>
          <a:bodyPr wrap="square" rtlCol="0">
            <a:spAutoFit/>
          </a:bodyPr>
          <a:lstStyle/>
          <a:p>
            <a:r>
              <a:rPr lang="en-US" sz="3000" b="1" i="1" u="sng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Yêu cầu: </a:t>
            </a:r>
          </a:p>
          <a:p>
            <a:pPr marL="514350" indent="-514350">
              <a:buAutoNum type="arabicPeriod"/>
            </a:pPr>
            <a:r>
              <a:rPr lang="en-US" sz="3000">
                <a:latin typeface="Times New Roman" panose="02020603050405020304" pitchFamily="18" charset="0"/>
                <a:cs typeface="Times New Roman" panose="02020603050405020304" pitchFamily="18" charset="0"/>
              </a:rPr>
              <a:t>Font chữ: Times New Roman</a:t>
            </a:r>
          </a:p>
          <a:p>
            <a:pPr marL="514350" indent="-514350">
              <a:buAutoNum type="arabicPeriod"/>
            </a:pPr>
            <a:r>
              <a:rPr lang="en-US" sz="3000">
                <a:latin typeface="Times New Roman" panose="02020603050405020304" pitchFamily="18" charset="0"/>
                <a:cs typeface="Times New Roman" panose="02020603050405020304" pitchFamily="18" charset="0"/>
              </a:rPr>
              <a:t>Cỡ chữ 16</a:t>
            </a:r>
          </a:p>
          <a:p>
            <a:pPr marL="514350" indent="-514350">
              <a:buAutoNum type="arabicPeriod"/>
            </a:pPr>
            <a:r>
              <a:rPr lang="en-US" sz="3000">
                <a:latin typeface="Times New Roman" panose="02020603050405020304" pitchFamily="18" charset="0"/>
                <a:cs typeface="Times New Roman" panose="02020603050405020304" pitchFamily="18" charset="0"/>
              </a:rPr>
              <a:t>Tiêu đề bài thơ căn lề giữa và in đậm</a:t>
            </a:r>
          </a:p>
          <a:p>
            <a:pPr marL="514350" indent="-514350">
              <a:buAutoNum type="arabicPeriod"/>
            </a:pPr>
            <a:r>
              <a:rPr lang="en-US" sz="3000">
                <a:latin typeface="Times New Roman" panose="02020603050405020304" pitchFamily="18" charset="0"/>
                <a:cs typeface="Times New Roman" panose="02020603050405020304" pitchFamily="18" charset="0"/>
              </a:rPr>
              <a:t>Tên tác giả căn lề phải và in nghiêng</a:t>
            </a:r>
          </a:p>
          <a:p>
            <a:pPr marL="514350" indent="-514350">
              <a:buAutoNum type="arabicPeriod"/>
            </a:pPr>
            <a:r>
              <a:rPr lang="en-US" sz="3000">
                <a:latin typeface="Times New Roman" panose="02020603050405020304" pitchFamily="18" charset="0"/>
                <a:cs typeface="Times New Roman" panose="02020603050405020304" pitchFamily="18" charset="0"/>
              </a:rPr>
              <a:t>Căn lề trái cho bài thơ</a:t>
            </a:r>
          </a:p>
          <a:p>
            <a:pPr marL="514350" indent="-514350">
              <a:buAutoNum type="arabicPeriod"/>
            </a:pPr>
            <a:r>
              <a:rPr lang="en-US" sz="3000">
                <a:latin typeface="Times New Roman" panose="02020603050405020304" pitchFamily="18" charset="0"/>
                <a:cs typeface="Times New Roman" panose="02020603050405020304" pitchFamily="18" charset="0"/>
              </a:rPr>
              <a:t>Lưu bài theo quy tắc:</a:t>
            </a:r>
          </a:p>
          <a:p>
            <a:r>
              <a:rPr lang="en-US" sz="3000">
                <a:latin typeface="Times New Roman" panose="02020603050405020304" pitchFamily="18" charset="0"/>
                <a:cs typeface="Times New Roman" panose="02020603050405020304" pitchFamily="18" charset="0"/>
              </a:rPr>
              <a:t>Tên – Lớp – Tiết 37</a:t>
            </a:r>
          </a:p>
        </p:txBody>
      </p:sp>
    </p:spTree>
    <p:extLst>
      <p:ext uri="{BB962C8B-B14F-4D97-AF65-F5344CB8AC3E}">
        <p14:creationId xmlns:p14="http://schemas.microsoft.com/office/powerpoint/2010/main" val="11511257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4B52E54-96F1-F742-97A2-7CF71B83BBD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2001" y="2695951"/>
            <a:ext cx="1777110" cy="4029170"/>
          </a:xfrm>
          <a:prstGeom prst="rect">
            <a:avLst/>
          </a:prstGeom>
        </p:spPr>
      </p:pic>
      <p:sp>
        <p:nvSpPr>
          <p:cNvPr id="6" name="Cloud Callout 4">
            <a:extLst>
              <a:ext uri="{FF2B5EF4-FFF2-40B4-BE49-F238E27FC236}">
                <a16:creationId xmlns:a16="http://schemas.microsoft.com/office/drawing/2014/main" id="{C5BCD182-1258-4B77-AB76-E43CF8FAE68D}"/>
              </a:ext>
            </a:extLst>
          </p:cNvPr>
          <p:cNvSpPr/>
          <p:nvPr/>
        </p:nvSpPr>
        <p:spPr>
          <a:xfrm>
            <a:off x="227179" y="144910"/>
            <a:ext cx="4636169" cy="2919132"/>
          </a:xfrm>
          <a:prstGeom prst="cloudCallout">
            <a:avLst>
              <a:gd name="adj1" fmla="val 45677"/>
              <a:gd name="adj2" fmla="val 75802"/>
            </a:avLst>
          </a:prstGeom>
          <a:solidFill>
            <a:schemeClr val="bg1"/>
          </a:solidFill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sz="36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Làm thế nào để tạo chữ </a:t>
            </a:r>
            <a:r>
              <a:rPr lang="en-US" sz="3600" b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NGHỆ THUẬT </a:t>
            </a:r>
            <a:r>
              <a:rPr lang="en-US" sz="36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trong word nhỉ?</a:t>
            </a:r>
            <a:endParaRPr lang="en-US" sz="3600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BC123DF-B033-4A53-89F7-D5E601F2A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9306" y="0"/>
            <a:ext cx="6582694" cy="2695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160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spc="-7" dirty="0">
                <a:solidFill>
                  <a:srgbClr val="283593"/>
                </a:solidFill>
                <a:latin typeface="UTM Neo Sans Intel" panose="02040603050506020204" pitchFamily="18" charset="0"/>
                <a:ea typeface="Cambria" panose="02040503050406030204" pitchFamily="18" charset="0"/>
                <a:cs typeface="+mn-cs"/>
              </a:rPr>
              <a:t>Con đã được học những gì?</a:t>
            </a:r>
          </a:p>
        </p:txBody>
      </p:sp>
      <p:pic>
        <p:nvPicPr>
          <p:cNvPr id="3074" name="Picture 2" descr="Thinking PNG, Person Thinking, Emoji Thinking, Boy, Cartoon Images Free  Download - Free Transparent PNG Logo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4550" y="1435100"/>
            <a:ext cx="5422900" cy="542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picture containing shape&#10;&#10;Description automatically generated">
            <a:extLst>
              <a:ext uri="{FF2B5EF4-FFF2-40B4-BE49-F238E27FC236}">
                <a16:creationId xmlns:a16="http://schemas.microsoft.com/office/drawing/2014/main" id="{E34A76FC-89A2-B541-AA15-91AF26B1D5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704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09F5678-15D5-4740-B04E-32D5113AF9F9}"/>
              </a:ext>
            </a:extLst>
          </p:cNvPr>
          <p:cNvSpPr txBox="1"/>
          <p:nvPr/>
        </p:nvSpPr>
        <p:spPr>
          <a:xfrm>
            <a:off x="4618741" y="1337770"/>
            <a:ext cx="73292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MÔN CÔNG NGHỆ THÔNG TIN – </a:t>
            </a:r>
            <a:r>
              <a:rPr lang="en-US" sz="240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KHỐI 2</a:t>
            </a:r>
            <a:endParaRPr lang="en-US" sz="2400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2A8D09-3217-A24E-B186-55404CC5E15B}"/>
              </a:ext>
            </a:extLst>
          </p:cNvPr>
          <p:cNvSpPr txBox="1"/>
          <p:nvPr/>
        </p:nvSpPr>
        <p:spPr>
          <a:xfrm>
            <a:off x="2176322" y="2480770"/>
            <a:ext cx="1062527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>
                <a:solidFill>
                  <a:schemeClr val="bg1"/>
                </a:solidFill>
                <a:latin typeface="UTM Neo Sans Intel" panose="02040603050506020204" pitchFamily="18"/>
              </a:rPr>
              <a:t>CHỮ NGHỆ THUẬT </a:t>
            </a:r>
            <a:endParaRPr lang="en-US" sz="4400" b="1" dirty="0">
              <a:solidFill>
                <a:schemeClr val="bg1"/>
              </a:solidFill>
              <a:latin typeface="UTM Neo Sans Intel" panose="02040603050506020204" pitchFamily="18"/>
            </a:endParaRPr>
          </a:p>
        </p:txBody>
      </p:sp>
    </p:spTree>
    <p:extLst>
      <p:ext uri="{BB962C8B-B14F-4D97-AF65-F5344CB8AC3E}">
        <p14:creationId xmlns:p14="http://schemas.microsoft.com/office/powerpoint/2010/main" val="9824692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0"/>
                <a:lumOff val="100000"/>
              </a:schemeClr>
            </a:gs>
            <a:gs pos="63000">
              <a:schemeClr val="accent1">
                <a:lumMod val="0"/>
                <a:lumOff val="100000"/>
              </a:schemeClr>
            </a:gs>
            <a:gs pos="100000">
              <a:schemeClr val="accent1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79559C-AEDA-E240-8379-9F5F0FAF26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8679" y="646867"/>
            <a:ext cx="4272742" cy="511444"/>
          </a:xfrm>
        </p:spPr>
        <p:txBody>
          <a:bodyPr>
            <a:normAutofit fontScale="90000"/>
          </a:bodyPr>
          <a:lstStyle/>
          <a:p>
            <a:r>
              <a:rPr lang="en-US" b="1">
                <a:solidFill>
                  <a:srgbClr val="FF0000"/>
                </a:solidFill>
              </a:rPr>
              <a:t>MỤC TIÊU</a:t>
            </a:r>
            <a:endParaRPr lang="en-VN" b="1" dirty="0">
              <a:solidFill>
                <a:srgbClr val="FF0000"/>
              </a:solidFill>
            </a:endParaRPr>
          </a:p>
        </p:txBody>
      </p:sp>
      <p:sp>
        <p:nvSpPr>
          <p:cNvPr id="5" name="Chevron 4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A893B08D-E14F-2247-AC91-5D9214C88EAE}"/>
              </a:ext>
            </a:extLst>
          </p:cNvPr>
          <p:cNvSpPr/>
          <p:nvPr/>
        </p:nvSpPr>
        <p:spPr>
          <a:xfrm>
            <a:off x="11413242" y="646867"/>
            <a:ext cx="351295" cy="511444"/>
          </a:xfrm>
          <a:prstGeom prst="chevron">
            <a:avLst/>
          </a:prstGeom>
          <a:solidFill>
            <a:schemeClr val="accent2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>
              <a:solidFill>
                <a:schemeClr val="tx1"/>
              </a:solidFill>
            </a:endParaRPr>
          </a:p>
        </p:txBody>
      </p:sp>
      <p:pic>
        <p:nvPicPr>
          <p:cNvPr id="11" name="Google Shape;682;p7" descr="Target đúng đối tượng cần hay ko | Forum SEO - Diễn Đàn SEO Time uy tín và  chất lượng">
            <a:extLst>
              <a:ext uri="{FF2B5EF4-FFF2-40B4-BE49-F238E27FC236}">
                <a16:creationId xmlns:a16="http://schemas.microsoft.com/office/drawing/2014/main" id="{993CB985-4EAB-8548-83D5-B19F7FDA6144}"/>
              </a:ext>
            </a:extLst>
          </p:cNvPr>
          <p:cNvPicPr preferRelativeResize="0"/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000" b="90000" l="2400" r="90000">
                        <a14:foregroundMark x1="5200" y1="14000" x2="11800" y2="15000"/>
                        <a14:foregroundMark x1="12600" y1="6200" x2="21200" y2="15000"/>
                        <a14:foregroundMark x1="5200" y1="11800" x2="12600" y2="9600"/>
                        <a14:foregroundMark x1="8000" y1="15000" x2="18400" y2="18400"/>
                        <a14:foregroundMark x1="48400" y1="30400" x2="70800" y2="42600"/>
                        <a14:foregroundMark x1="70800" y1="42600" x2="70800" y2="42600"/>
                        <a14:foregroundMark x1="70000" y1="31600" x2="71800" y2="56800"/>
                        <a14:foregroundMark x1="49200" y1="30400" x2="73600" y2="33400"/>
                        <a14:foregroundMark x1="73600" y1="33400" x2="77400" y2="45800"/>
                        <a14:foregroundMark x1="7000" y1="18400" x2="14600" y2="11800"/>
                        <a14:foregroundMark x1="12600" y1="7400" x2="12600" y2="7400"/>
                        <a14:foregroundMark x1="13600" y1="8400" x2="19200" y2="7400"/>
                        <a14:foregroundMark x1="15400" y1="4000" x2="2400" y2="9600"/>
                        <a14:foregroundMark x1="54000" y1="36000" x2="68000" y2="64400"/>
                        <a14:foregroundMark x1="68000" y1="64400" x2="52200" y2="40400"/>
                        <a14:foregroundMark x1="52200" y1="40400" x2="66200" y2="55800"/>
                        <a14:foregroundMark x1="73800" y1="39200" x2="37000" y2="55800"/>
                        <a14:foregroundMark x1="67200" y1="53600" x2="44200" y2="63400"/>
                        <a14:foregroundMark x1="44200" y1="63400" x2="36400" y2="37400"/>
                        <a14:foregroundMark x1="36400" y1="37400" x2="60800" y2="32600"/>
                        <a14:foregroundMark x1="60800" y1="32600" x2="64400" y2="33800"/>
                        <a14:foregroundMark x1="73800" y1="43600" x2="56200" y2="63800"/>
                        <a14:foregroundMark x1="56200" y1="63800" x2="35400" y2="51200"/>
                        <a14:foregroundMark x1="35400" y1="51200" x2="34200" y2="44800"/>
                        <a14:foregroundMark x1="66200" y1="55800" x2="45800" y2="70000"/>
                        <a14:foregroundMark x1="45800" y1="70000" x2="29600" y2="49000"/>
                        <a14:foregroundMark x1="29600" y1="49000" x2="29600" y2="44800"/>
                        <a14:foregroundMark x1="31400" y1="48000" x2="32800" y2="77000"/>
                        <a14:foregroundMark x1="32800" y1="77000" x2="58400" y2="83400"/>
                        <a14:foregroundMark x1="58400" y1="83400" x2="75600" y2="63000"/>
                        <a14:foregroundMark x1="75600" y1="63000" x2="77400" y2="52400"/>
                        <a14:foregroundMark x1="79400" y1="51400" x2="61600" y2="77800"/>
                        <a14:foregroundMark x1="74600" y1="53600" x2="49400" y2="69800"/>
                        <a14:foregroundMark x1="49400" y1="69800" x2="48400" y2="70000"/>
                        <a14:foregroundMark x1="69000" y1="58000" x2="48400" y2="71200"/>
                        <a14:foregroundMark x1="48400" y1="71200" x2="32400" y2="70000"/>
                        <a14:foregroundMark x1="63400" y1="64600" x2="58600" y2="76600"/>
                        <a14:foregroundMark x1="70000" y1="45800" x2="78400" y2="54600"/>
                        <a14:foregroundMark x1="72800" y1="38200" x2="49400" y2="26000"/>
                        <a14:foregroundMark x1="49400" y1="26000" x2="44600" y2="26000"/>
                        <a14:foregroundMark x1="67200" y1="28200" x2="50200" y2="22800"/>
                        <a14:foregroundMark x1="38000" y1="29400" x2="32400" y2="41400"/>
                        <a14:foregroundMark x1="43600" y1="28200" x2="44600" y2="38200"/>
                        <a14:foregroundMark x1="22000" y1="49200" x2="30600" y2="61200"/>
                      </a14:backgroundRemoval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352926" y="3034139"/>
            <a:ext cx="2028722" cy="17335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36466787-0360-42AD-8F46-4F6FBD5F114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72736580"/>
              </p:ext>
            </p:extLst>
          </p:nvPr>
        </p:nvGraphicFramePr>
        <p:xfrm>
          <a:off x="2581248" y="1464270"/>
          <a:ext cx="9140347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8447586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8EEE9ABA-CE6F-4CF7-8ABC-A6B9CBFF5EE9}"/>
              </a:ext>
            </a:extLst>
          </p:cNvPr>
          <p:cNvSpPr txBox="1">
            <a:spLocks/>
          </p:cNvSpPr>
          <p:nvPr/>
        </p:nvSpPr>
        <p:spPr>
          <a:xfrm>
            <a:off x="2356311" y="568597"/>
            <a:ext cx="8648573" cy="62547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b="1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NHẮC LẠI CÁCH CHỌN VĂN BẢN(BÔI ĐEN VĂN BẢN)</a:t>
            </a:r>
            <a:endParaRPr lang="en-US" sz="2800" b="1" dirty="0">
              <a:solidFill>
                <a:srgbClr val="C0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ACF3D17-BB62-4587-AF7B-054C3B3E933C}"/>
              </a:ext>
            </a:extLst>
          </p:cNvPr>
          <p:cNvSpPr/>
          <p:nvPr/>
        </p:nvSpPr>
        <p:spPr>
          <a:xfrm>
            <a:off x="2152335" y="722960"/>
            <a:ext cx="48315" cy="4572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8" name="Arrow: Chevron 27">
            <a:extLst>
              <a:ext uri="{FF2B5EF4-FFF2-40B4-BE49-F238E27FC236}">
                <a16:creationId xmlns:a16="http://schemas.microsoft.com/office/drawing/2014/main" id="{E7D9FD30-CC0B-4260-99A8-C00CE59A0B61}"/>
              </a:ext>
            </a:extLst>
          </p:cNvPr>
          <p:cNvSpPr/>
          <p:nvPr/>
        </p:nvSpPr>
        <p:spPr>
          <a:xfrm>
            <a:off x="11650080" y="722960"/>
            <a:ext cx="171450" cy="457200"/>
          </a:xfrm>
          <a:prstGeom prst="chevron">
            <a:avLst/>
          </a:prstGeom>
          <a:solidFill>
            <a:srgbClr val="FFFF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" name="Arrow: Chevron 28">
            <a:extLst>
              <a:ext uri="{FF2B5EF4-FFF2-40B4-BE49-F238E27FC236}">
                <a16:creationId xmlns:a16="http://schemas.microsoft.com/office/drawing/2014/main" id="{6BADFBA5-DC1A-462A-8FA3-0E949982E3BA}"/>
              </a:ext>
            </a:extLst>
          </p:cNvPr>
          <p:cNvSpPr/>
          <p:nvPr/>
        </p:nvSpPr>
        <p:spPr>
          <a:xfrm>
            <a:off x="11821530" y="720457"/>
            <a:ext cx="171450" cy="457200"/>
          </a:xfrm>
          <a:prstGeom prst="chevron">
            <a:avLst/>
          </a:prstGeom>
          <a:solidFill>
            <a:srgbClr val="FFFF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E513E33-57BE-4EE9-9B58-592998128E64}"/>
              </a:ext>
            </a:extLst>
          </p:cNvPr>
          <p:cNvSpPr txBox="1"/>
          <p:nvPr/>
        </p:nvSpPr>
        <p:spPr>
          <a:xfrm>
            <a:off x="481262" y="1879899"/>
            <a:ext cx="505326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vi-VN" sz="3000" b="1" i="0">
                <a:solidFill>
                  <a:srgbClr val="2D3B45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- </a:t>
            </a:r>
            <a:r>
              <a:rPr lang="vi-VN" sz="3000" b="0" i="0">
                <a:solidFill>
                  <a:srgbClr val="2D3B45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Để chọn 1 đoạn văn bản: </a:t>
            </a:r>
          </a:p>
          <a:p>
            <a:pPr algn="just"/>
            <a:r>
              <a:rPr lang="vi-VN" sz="3000" b="0" i="0">
                <a:solidFill>
                  <a:srgbClr val="2D3B45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Ấn giữ </a:t>
            </a:r>
            <a:r>
              <a:rPr lang="vi-VN" sz="3000">
                <a:solidFill>
                  <a:srgbClr val="2D3B45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và kéo </a:t>
            </a:r>
            <a:r>
              <a:rPr lang="vi-VN" sz="3000" b="0" i="0">
                <a:solidFill>
                  <a:srgbClr val="2D3B45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chuột trái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E007C88-1963-4CB6-9E0E-2774A542AC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121" t="3538" r="6673" b="4310"/>
          <a:stretch/>
        </p:blipFill>
        <p:spPr>
          <a:xfrm>
            <a:off x="5518468" y="1646184"/>
            <a:ext cx="6673532" cy="389823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4EE16D9-9B1C-4185-B7D3-752C7E811535}"/>
              </a:ext>
            </a:extLst>
          </p:cNvPr>
          <p:cNvSpPr txBox="1"/>
          <p:nvPr/>
        </p:nvSpPr>
        <p:spPr>
          <a:xfrm>
            <a:off x="5871410" y="1383097"/>
            <a:ext cx="3112169" cy="5539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/>
            <a:r>
              <a:rPr lang="vi-VN" sz="3000" b="0" i="0">
                <a:solidFill>
                  <a:srgbClr val="2D3B45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Ấn giữ </a:t>
            </a:r>
            <a:r>
              <a:rPr lang="vi-VN" sz="3000" b="1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Điểm đầu</a:t>
            </a:r>
            <a:endParaRPr lang="vi-VN" sz="3000" b="1" i="0">
              <a:solidFill>
                <a:srgbClr val="FF0000"/>
              </a:solidFill>
              <a:effectLst/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D95DA38-FDA8-447D-AB86-889474DEEBE8}"/>
              </a:ext>
            </a:extLst>
          </p:cNvPr>
          <p:cNvSpPr txBox="1"/>
          <p:nvPr/>
        </p:nvSpPr>
        <p:spPr>
          <a:xfrm>
            <a:off x="7792958" y="5070891"/>
            <a:ext cx="3654089" cy="5539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/>
            <a:r>
              <a:rPr lang="vi-VN" sz="3000" b="0" i="0">
                <a:solidFill>
                  <a:srgbClr val="2D3B45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Kéo chuột </a:t>
            </a:r>
            <a:r>
              <a:rPr lang="vi-VN" sz="3000" b="1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Điểm cuối</a:t>
            </a:r>
            <a:endParaRPr lang="vi-VN" sz="3000" b="1" i="0">
              <a:solidFill>
                <a:srgbClr val="FF0000"/>
              </a:solidFill>
              <a:effectLst/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6733514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6" grpId="0" animBg="1"/>
      <p:bldP spid="1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8EEE9ABA-CE6F-4CF7-8ABC-A6B9CBFF5EE9}"/>
              </a:ext>
            </a:extLst>
          </p:cNvPr>
          <p:cNvSpPr txBox="1">
            <a:spLocks/>
          </p:cNvSpPr>
          <p:nvPr/>
        </p:nvSpPr>
        <p:spPr>
          <a:xfrm>
            <a:off x="2356311" y="568597"/>
            <a:ext cx="9074004" cy="62547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b="1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NHẮC LẠI CÁCH CHỌN VĂN BẢN(BÔI ĐEN VĂN BẢN)</a:t>
            </a:r>
            <a:endParaRPr lang="en-US" sz="2800" b="1" dirty="0">
              <a:solidFill>
                <a:srgbClr val="C0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ACF3D17-BB62-4587-AF7B-054C3B3E933C}"/>
              </a:ext>
            </a:extLst>
          </p:cNvPr>
          <p:cNvSpPr/>
          <p:nvPr/>
        </p:nvSpPr>
        <p:spPr>
          <a:xfrm>
            <a:off x="2152335" y="722960"/>
            <a:ext cx="48315" cy="4572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8" name="Arrow: Chevron 27">
            <a:extLst>
              <a:ext uri="{FF2B5EF4-FFF2-40B4-BE49-F238E27FC236}">
                <a16:creationId xmlns:a16="http://schemas.microsoft.com/office/drawing/2014/main" id="{E7D9FD30-CC0B-4260-99A8-C00CE59A0B61}"/>
              </a:ext>
            </a:extLst>
          </p:cNvPr>
          <p:cNvSpPr/>
          <p:nvPr/>
        </p:nvSpPr>
        <p:spPr>
          <a:xfrm>
            <a:off x="11650080" y="722960"/>
            <a:ext cx="171450" cy="457200"/>
          </a:xfrm>
          <a:prstGeom prst="chevron">
            <a:avLst/>
          </a:prstGeom>
          <a:solidFill>
            <a:srgbClr val="FFFF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" name="Arrow: Chevron 28">
            <a:extLst>
              <a:ext uri="{FF2B5EF4-FFF2-40B4-BE49-F238E27FC236}">
                <a16:creationId xmlns:a16="http://schemas.microsoft.com/office/drawing/2014/main" id="{6BADFBA5-DC1A-462A-8FA3-0E949982E3BA}"/>
              </a:ext>
            </a:extLst>
          </p:cNvPr>
          <p:cNvSpPr/>
          <p:nvPr/>
        </p:nvSpPr>
        <p:spPr>
          <a:xfrm>
            <a:off x="11821530" y="720457"/>
            <a:ext cx="171450" cy="457200"/>
          </a:xfrm>
          <a:prstGeom prst="chevron">
            <a:avLst/>
          </a:prstGeom>
          <a:solidFill>
            <a:srgbClr val="FFFF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3A20310-42FB-4AA8-9BF0-65F6AE1232E8}"/>
              </a:ext>
            </a:extLst>
          </p:cNvPr>
          <p:cNvSpPr txBox="1"/>
          <p:nvPr/>
        </p:nvSpPr>
        <p:spPr>
          <a:xfrm>
            <a:off x="481262" y="3595301"/>
            <a:ext cx="505326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vi-VN" sz="3000" b="0" i="0">
                <a:solidFill>
                  <a:srgbClr val="2D3B45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- Để chọn tất cả văn bản:</a:t>
            </a:r>
          </a:p>
          <a:p>
            <a:pPr algn="just"/>
            <a:r>
              <a:rPr lang="vi-VN" sz="3000">
                <a:solidFill>
                  <a:srgbClr val="2D3B45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Ấ</a:t>
            </a:r>
            <a:r>
              <a:rPr lang="vi-VN" sz="3000" b="0" i="0">
                <a:solidFill>
                  <a:srgbClr val="2D3B45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n tổ hợp phím (Ctrl+A)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082A712-D59F-4B48-BDF9-E24A2FEE03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31" t="31544" r="5579" b="3333"/>
          <a:stretch/>
        </p:blipFill>
        <p:spPr>
          <a:xfrm>
            <a:off x="4857322" y="1989222"/>
            <a:ext cx="6964208" cy="3705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063769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8EEE9ABA-CE6F-4CF7-8ABC-A6B9CBFF5EE9}"/>
              </a:ext>
            </a:extLst>
          </p:cNvPr>
          <p:cNvSpPr txBox="1">
            <a:spLocks/>
          </p:cNvSpPr>
          <p:nvPr/>
        </p:nvSpPr>
        <p:spPr>
          <a:xfrm>
            <a:off x="2356311" y="568597"/>
            <a:ext cx="7635037" cy="62547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b="1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THAY ĐỔI KIỂU CHỮ NGHỆ THUẬT</a:t>
            </a:r>
            <a:endParaRPr lang="en-US" sz="3600" b="1" dirty="0">
              <a:solidFill>
                <a:srgbClr val="C0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ACF3D17-BB62-4587-AF7B-054C3B3E933C}"/>
              </a:ext>
            </a:extLst>
          </p:cNvPr>
          <p:cNvSpPr/>
          <p:nvPr/>
        </p:nvSpPr>
        <p:spPr>
          <a:xfrm>
            <a:off x="2152335" y="722960"/>
            <a:ext cx="48315" cy="4572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8" name="Arrow: Chevron 27">
            <a:extLst>
              <a:ext uri="{FF2B5EF4-FFF2-40B4-BE49-F238E27FC236}">
                <a16:creationId xmlns:a16="http://schemas.microsoft.com/office/drawing/2014/main" id="{E7D9FD30-CC0B-4260-99A8-C00CE59A0B61}"/>
              </a:ext>
            </a:extLst>
          </p:cNvPr>
          <p:cNvSpPr/>
          <p:nvPr/>
        </p:nvSpPr>
        <p:spPr>
          <a:xfrm>
            <a:off x="11650080" y="722960"/>
            <a:ext cx="171450" cy="457200"/>
          </a:xfrm>
          <a:prstGeom prst="chevron">
            <a:avLst/>
          </a:prstGeom>
          <a:solidFill>
            <a:srgbClr val="FFFF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" name="Arrow: Chevron 28">
            <a:extLst>
              <a:ext uri="{FF2B5EF4-FFF2-40B4-BE49-F238E27FC236}">
                <a16:creationId xmlns:a16="http://schemas.microsoft.com/office/drawing/2014/main" id="{6BADFBA5-DC1A-462A-8FA3-0E949982E3BA}"/>
              </a:ext>
            </a:extLst>
          </p:cNvPr>
          <p:cNvSpPr/>
          <p:nvPr/>
        </p:nvSpPr>
        <p:spPr>
          <a:xfrm>
            <a:off x="11821530" y="720457"/>
            <a:ext cx="171450" cy="457200"/>
          </a:xfrm>
          <a:prstGeom prst="chevron">
            <a:avLst/>
          </a:prstGeom>
          <a:solidFill>
            <a:srgbClr val="FFFF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A8671DD-EE5F-4B3F-9C75-35AFBCA12AAB}"/>
              </a:ext>
            </a:extLst>
          </p:cNvPr>
          <p:cNvSpPr txBox="1"/>
          <p:nvPr/>
        </p:nvSpPr>
        <p:spPr>
          <a:xfrm>
            <a:off x="77829" y="1999733"/>
            <a:ext cx="4877176" cy="101566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/>
            <a:r>
              <a:rPr lang="vi-VN" sz="3000" b="1" i="0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Bước 1: </a:t>
            </a:r>
            <a:r>
              <a:rPr lang="vi-VN" sz="3000" b="0" i="0">
                <a:solidFill>
                  <a:srgbClr val="2D3B45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chọn (bôi đen) văn bản cần thay đổi kiểu chữ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3B52E98-9ABD-4281-91D5-2583478CACC1}"/>
              </a:ext>
            </a:extLst>
          </p:cNvPr>
          <p:cNvSpPr txBox="1"/>
          <p:nvPr/>
        </p:nvSpPr>
        <p:spPr>
          <a:xfrm>
            <a:off x="6366334" y="1999733"/>
            <a:ext cx="5455195" cy="101566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/>
            <a:r>
              <a:rPr lang="vi-VN" sz="3000" b="1" i="0">
                <a:solidFill>
                  <a:srgbClr val="FF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Bước 2: </a:t>
            </a:r>
            <a:r>
              <a:rPr lang="vi-VN" sz="3000" b="0" i="0">
                <a:solidFill>
                  <a:srgbClr val="2D3B45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Chọn </a:t>
            </a:r>
            <a:r>
              <a:rPr lang="vi-VN" sz="3000">
                <a:solidFill>
                  <a:srgbClr val="2D3B45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Insert</a:t>
            </a:r>
            <a:r>
              <a:rPr lang="vi-VN" sz="3000">
                <a:solidFill>
                  <a:srgbClr val="2D3B45"/>
                </a:solidFill>
                <a:latin typeface="Cambria" panose="02040503050406030204" pitchFamily="18" charset="0"/>
                <a:ea typeface="Cambria" panose="02040503050406030204" pitchFamily="18" charset="0"/>
                <a:sym typeface="Wingdings" panose="05000000000000000000" pitchFamily="2" charset="2"/>
              </a:rPr>
              <a:t>WordArtKiểu chữ</a:t>
            </a:r>
            <a:endParaRPr lang="vi-VN" sz="3000" b="0" i="0">
              <a:solidFill>
                <a:srgbClr val="2D3B45"/>
              </a:solidFill>
              <a:effectLst/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80DC78-2D8A-4F45-915F-61F9A8BCEE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55" y="3493168"/>
            <a:ext cx="11821530" cy="6646365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493BEB10-EFCB-445D-96C7-059CB59CF22B}"/>
              </a:ext>
            </a:extLst>
          </p:cNvPr>
          <p:cNvGrpSpPr/>
          <p:nvPr/>
        </p:nvGrpSpPr>
        <p:grpSpPr>
          <a:xfrm>
            <a:off x="3320716" y="5917592"/>
            <a:ext cx="3045618" cy="646331"/>
            <a:chOff x="3320716" y="5917592"/>
            <a:chExt cx="3045618" cy="64633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AAA0A1E-7FF6-485A-9062-9F24E804AF5F}"/>
                </a:ext>
              </a:extLst>
            </p:cNvPr>
            <p:cNvSpPr/>
            <p:nvPr/>
          </p:nvSpPr>
          <p:spPr>
            <a:xfrm>
              <a:off x="3320716" y="5917592"/>
              <a:ext cx="1090863" cy="62758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8DE2CFD-52F7-4C40-8204-124491E40486}"/>
                </a:ext>
              </a:extLst>
            </p:cNvPr>
            <p:cNvSpPr txBox="1"/>
            <p:nvPr/>
          </p:nvSpPr>
          <p:spPr>
            <a:xfrm>
              <a:off x="4543399" y="5917592"/>
              <a:ext cx="182293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vi-VN" sz="3600" b="1">
                  <a:solidFill>
                    <a:srgbClr val="FF0000"/>
                  </a:solidFill>
                </a:rPr>
                <a:t>Bước 1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91AED59-5E53-4648-9785-6AB7E446DC1D}"/>
              </a:ext>
            </a:extLst>
          </p:cNvPr>
          <p:cNvGrpSpPr/>
          <p:nvPr/>
        </p:nvGrpSpPr>
        <p:grpSpPr>
          <a:xfrm>
            <a:off x="1061472" y="3821057"/>
            <a:ext cx="5304862" cy="938779"/>
            <a:chOff x="909072" y="5850381"/>
            <a:chExt cx="5304862" cy="938779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E541EF3-DB19-4F9D-AC00-8CA9FE55B26A}"/>
                </a:ext>
              </a:extLst>
            </p:cNvPr>
            <p:cNvSpPr/>
            <p:nvPr/>
          </p:nvSpPr>
          <p:spPr>
            <a:xfrm>
              <a:off x="909072" y="5850381"/>
              <a:ext cx="687117" cy="22921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4CC62FE-499A-4422-AB81-CC6C285BDA21}"/>
                </a:ext>
              </a:extLst>
            </p:cNvPr>
            <p:cNvSpPr txBox="1"/>
            <p:nvPr/>
          </p:nvSpPr>
          <p:spPr>
            <a:xfrm>
              <a:off x="4020393" y="6142829"/>
              <a:ext cx="219354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vi-VN" sz="3600" b="1">
                  <a:solidFill>
                    <a:srgbClr val="FF0000"/>
                  </a:solidFill>
                </a:rPr>
                <a:t>Bước 2</a:t>
              </a:r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4CB81C1D-CC82-4F13-8F5D-1206201D060C}"/>
              </a:ext>
            </a:extLst>
          </p:cNvPr>
          <p:cNvSpPr/>
          <p:nvPr/>
        </p:nvSpPr>
        <p:spPr>
          <a:xfrm>
            <a:off x="9796398" y="4215868"/>
            <a:ext cx="358255" cy="29606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D0F0A49-3C4F-4773-8543-5CE23CF5711A}"/>
              </a:ext>
            </a:extLst>
          </p:cNvPr>
          <p:cNvCxnSpPr>
            <a:stCxn id="18" idx="1"/>
          </p:cNvCxnSpPr>
          <p:nvPr/>
        </p:nvCxnSpPr>
        <p:spPr>
          <a:xfrm flipH="1" flipV="1">
            <a:off x="2037347" y="4050270"/>
            <a:ext cx="2135446" cy="38640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CC47401-4345-494C-BADB-6D167707E86E}"/>
              </a:ext>
            </a:extLst>
          </p:cNvPr>
          <p:cNvCxnSpPr/>
          <p:nvPr/>
        </p:nvCxnSpPr>
        <p:spPr>
          <a:xfrm flipV="1">
            <a:off x="5983705" y="4363901"/>
            <a:ext cx="3641558" cy="14803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5453688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10"/>
  <p:tag name="MMPROD_UIDATA" val="&lt;database version=&quot;11.0&quot;&gt;&lt;object type=&quot;1&quot; unique_id=&quot;10001&quot;&gt;&lt;object type=&quot;2&quot; unique_id=&quot;10092&quot;&gt;&lt;object type=&quot;3&quot; unique_id=&quot;52590&quot;&gt;&lt;property id=&quot;20148&quot; value=&quot;5&quot;/&gt;&lt;property id=&quot;20300&quot; value=&quot;Slide 3&quot;/&gt;&lt;property id=&quot;20307&quot; value=&quot;335&quot;/&gt;&lt;/object&gt;&lt;object type=&quot;3&quot; unique_id=&quot;54359&quot;&gt;&lt;property id=&quot;20148&quot; value=&quot;5&quot;/&gt;&lt;property id=&quot;20300&quot; value=&quot;Slide 11&quot;/&gt;&lt;property id=&quot;20307&quot; value=&quot;355&quot;/&gt;&lt;/object&gt;&lt;object type=&quot;3&quot; unique_id=&quot;55551&quot;&gt;&lt;property id=&quot;20148&quot; value=&quot;5&quot;/&gt;&lt;property id=&quot;20300&quot; value=&quot;Slide 6&quot;/&gt;&lt;property id=&quot;20307&quot; value=&quot;361&quot;/&gt;&lt;/object&gt;&lt;object type=&quot;3&quot; unique_id=&quot;55665&quot;&gt;&lt;property id=&quot;20148&quot; value=&quot;5&quot;/&gt;&lt;property id=&quot;20300&quot; value=&quot;Slide 5&quot;/&gt;&lt;property id=&quot;20307&quot; value=&quot;375&quot;/&gt;&lt;/object&gt;&lt;object type=&quot;3&quot; unique_id=&quot;56051&quot;&gt;&lt;property id=&quot;20148&quot; value=&quot;5&quot;/&gt;&lt;property id=&quot;20300&quot; value=&quot;Slide 2 - &amp;quot;TẬP GÕ CÁC PHÍM Ở HÀNG PHÍM TRÊN&amp;quot;&quot;/&gt;&lt;property id=&quot;20307&quot; value=&quot;378&quot;/&gt;&lt;/object&gt;&lt;object type=&quot;3&quot; unique_id=&quot;57925&quot;&gt;&lt;property id=&quot;20148&quot; value=&quot;5&quot;/&gt;&lt;property id=&quot;20300&quot; value=&quot;Slide 4&quot;/&gt;&lt;property id=&quot;20307&quot; value=&quot;385&quot;/&gt;&lt;/object&gt;&lt;object type=&quot;3&quot; unique_id=&quot;58202&quot;&gt;&lt;property id=&quot;20148&quot; value=&quot;5&quot;/&gt;&lt;property id=&quot;20300&quot; value=&quot;Slide 10&quot;/&gt;&lt;property id=&quot;20307&quot; value=&quot;387&quot;/&gt;&lt;/object&gt;&lt;object type=&quot;3&quot; unique_id=&quot;58399&quot;&gt;&lt;property id=&quot;20148&quot; value=&quot;5&quot;/&gt;&lt;property id=&quot;20300&quot; value=&quot;Slide 1&quot;/&gt;&lt;property id=&quot;20307&quot; value=&quot;263&quot;/&gt;&lt;/object&gt;&lt;object type=&quot;3&quot; unique_id=&quot;58434&quot;&gt;&lt;property id=&quot;20148&quot; value=&quot;5&quot;/&gt;&lt;property id=&quot;20300&quot; value=&quot;Slide 8&quot;/&gt;&lt;property id=&quot;20307&quot; value=&quot;388&quot;/&gt;&lt;/object&gt;&lt;object type=&quot;3&quot; unique_id=&quot;58591&quot;&gt;&lt;property id=&quot;20148&quot; value=&quot;5&quot;/&gt;&lt;property id=&quot;20300&quot; value=&quot;Slide 9&quot;/&gt;&lt;property id=&quot;20307&quot; value=&quot;389&quot;/&gt;&lt;/object&gt;&lt;object type=&quot;3&quot; unique_id=&quot;58868&quot;&gt;&lt;property id=&quot;20148&quot; value=&quot;5&quot;/&gt;&lt;property id=&quot;20300&quot; value=&quot;Slide 7&quot;/&gt;&lt;property id=&quot;20307&quot; value=&quot;390&quot;/&gt;&lt;/object&gt;&lt;/object&gt;&lt;object type=&quot;8&quot; unique_id=&quot;10108&quot;&gt;&lt;/object&gt;&lt;/object&gt;&lt;/database&gt;"/>
  <p:tag name="SECTOMILLISECCONVERTED" val="1"/>
</p:tagLst>
</file>

<file path=ppt/theme/theme1.xml><?xml version="1.0" encoding="utf-8"?>
<a:theme xmlns:a="http://schemas.openxmlformats.org/drawingml/2006/main" name="6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VSC-Theme2-Red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SC-Theme2-Red" id="{8A111CAF-2335-4AC2-B0EE-C89A4FBEFA27}" vid="{93EE8B77-EDAA-45DC-835B-55EE7B921F34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17824</TotalTime>
  <Words>358</Words>
  <Application>Microsoft Office PowerPoint</Application>
  <PresentationFormat>Widescreen</PresentationFormat>
  <Paragraphs>65</Paragraphs>
  <Slides>13</Slides>
  <Notes>8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Arial</vt:lpstr>
      <vt:lpstr>Calibri</vt:lpstr>
      <vt:lpstr>Cambria</vt:lpstr>
      <vt:lpstr>Times New Roman</vt:lpstr>
      <vt:lpstr>UTM Neo Sans Intel</vt:lpstr>
      <vt:lpstr>6_Office Theme</vt:lpstr>
      <vt:lpstr>1_VSC-Theme2-Red</vt:lpstr>
      <vt:lpstr>PowerPoint Presentation</vt:lpstr>
      <vt:lpstr>PowerPoint Presentation</vt:lpstr>
      <vt:lpstr>PowerPoint Presentation</vt:lpstr>
      <vt:lpstr>PowerPoint Presentation</vt:lpstr>
      <vt:lpstr>Con đã được học những gì?</vt:lpstr>
      <vt:lpstr>MỤC TIÊU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Hieuvx1</dc:creator>
  <cp:lastModifiedBy>THI VU</cp:lastModifiedBy>
  <cp:revision>389</cp:revision>
  <dcterms:created xsi:type="dcterms:W3CDTF">2020-08-18T10:04:59Z</dcterms:created>
  <dcterms:modified xsi:type="dcterms:W3CDTF">2023-01-12T07:04:15Z</dcterms:modified>
</cp:coreProperties>
</file>